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6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46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9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30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9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07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6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3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47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12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2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07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ADBB-9299-4DB5-AC1C-D1B1AE3EC5FC}" type="datetimeFigureOut">
              <a:rPr lang="pl-PL" smtClean="0"/>
              <a:t>11.05.2019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145F-6779-4CF0-80C5-3E455B8DDB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93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5" y="4932268"/>
            <a:ext cx="2599509" cy="20355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758" y="3901338"/>
            <a:ext cx="4522421" cy="29566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714" y="5451424"/>
            <a:ext cx="3619500" cy="120015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" y="2285790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Rozszerzenie działalności WFOŚiGW w Kielcach o biura terenowe </a:t>
            </a:r>
          </a:p>
          <a:p>
            <a:pPr algn="ctr"/>
            <a:r>
              <a:rPr lang="pl-PL" sz="3200" b="1" dirty="0" smtClean="0"/>
              <a:t>w powiatach: jędrzejowskim, opatowskim oraz starachowickim</a:t>
            </a:r>
            <a:endParaRPr lang="pl-PL" sz="3200" b="1" dirty="0" smtClean="0"/>
          </a:p>
          <a:p>
            <a:pPr algn="ctr"/>
            <a:endParaRPr lang="pl-PL" sz="3200" b="1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387704" y="391363"/>
            <a:ext cx="1141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Konferencja Prasowa Wojewódzkiego Funduszu Ochrony Środowiska i Gospodarki Wodnej w Kielcach</a:t>
            </a:r>
          </a:p>
          <a:p>
            <a:pPr algn="ctr"/>
            <a:endParaRPr lang="pl-PL" sz="2400" dirty="0" smtClean="0"/>
          </a:p>
        </p:txBody>
      </p:sp>
      <p:cxnSp>
        <p:nvCxnSpPr>
          <p:cNvPr id="6" name="Łącznik prosty 5"/>
          <p:cNvCxnSpPr/>
          <p:nvPr/>
        </p:nvCxnSpPr>
        <p:spPr>
          <a:xfrm>
            <a:off x="0" y="4023567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0" y="1747460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349671" y="104316"/>
            <a:ext cx="10012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WFOŚiGW w Kielcach  rozszerza swoją działalność o nowe biura terenowe w następujących lokalizacjach:</a:t>
            </a:r>
            <a:endParaRPr lang="pl-PL" sz="2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8" y="2463680"/>
            <a:ext cx="5266131" cy="392985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433863" y="1078685"/>
            <a:ext cx="10345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Powiat </a:t>
            </a:r>
            <a:r>
              <a:rPr lang="pl-PL" sz="2800" b="1" dirty="0" smtClean="0"/>
              <a:t>Jędrzejowski </a:t>
            </a:r>
            <a:r>
              <a:rPr lang="pl-PL" sz="2800" b="1" dirty="0"/>
              <a:t>–  Jędrzejów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I </a:t>
            </a:r>
            <a:r>
              <a:rPr lang="pl-PL" sz="2800" b="1" dirty="0"/>
              <a:t>piętro pok. nr 27 w Starostwie Powiatowym ul. Armii Krajowej </a:t>
            </a:r>
            <a:r>
              <a:rPr lang="pl-PL" sz="2800" b="1" dirty="0" smtClean="0"/>
              <a:t>9</a:t>
            </a:r>
          </a:p>
          <a:p>
            <a:pPr algn="ctr"/>
            <a:r>
              <a:rPr lang="pl-PL" sz="2800" b="1" dirty="0"/>
              <a:t>n</a:t>
            </a:r>
            <a:r>
              <a:rPr lang="pl-PL" sz="2800" b="1" dirty="0" smtClean="0"/>
              <a:t>r tel. 788 686 941 </a:t>
            </a:r>
            <a:endParaRPr lang="pl-PL" sz="28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22" y="2463680"/>
            <a:ext cx="5118241" cy="3954647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590658" y="1296547"/>
            <a:ext cx="993088" cy="929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0" y="1408151"/>
            <a:ext cx="693323" cy="6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6" y="2241934"/>
            <a:ext cx="6609948" cy="385409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177636" y="398420"/>
            <a:ext cx="10689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Powiat Opatowski - Opatów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Biuro </a:t>
            </a:r>
            <a:r>
              <a:rPr lang="pl-PL" sz="2800" b="1" dirty="0"/>
              <a:t>Obsługi Klienta w Starostwie Powiatowym ul. H. Sienkiewicza </a:t>
            </a:r>
            <a:r>
              <a:rPr lang="pl-PL" sz="2800" b="1" dirty="0" smtClean="0"/>
              <a:t>17</a:t>
            </a:r>
          </a:p>
          <a:p>
            <a:pPr algn="ctr"/>
            <a:r>
              <a:rPr lang="pl-PL" sz="2800" b="1" dirty="0"/>
              <a:t>n</a:t>
            </a:r>
            <a:r>
              <a:rPr lang="pl-PL" sz="2800" b="1" dirty="0" smtClean="0"/>
              <a:t>r tel. 788 686 942</a:t>
            </a:r>
            <a:endParaRPr lang="pl-PL" sz="28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641" y="2241934"/>
            <a:ext cx="5093766" cy="3854098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184549" y="626414"/>
            <a:ext cx="993088" cy="929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1" y="738018"/>
            <a:ext cx="693323" cy="6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7" y="2164465"/>
            <a:ext cx="5143018" cy="385726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852538" y="382829"/>
            <a:ext cx="89967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Powiat Starachowicki - Starachowice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parter </a:t>
            </a:r>
            <a:r>
              <a:rPr lang="pl-PL" sz="2800" b="1" dirty="0"/>
              <a:t>pok. nr 6 w Urzędzie Miejskim ul. Radomska </a:t>
            </a:r>
            <a:r>
              <a:rPr lang="pl-PL" sz="2800" b="1" dirty="0" smtClean="0"/>
              <a:t>45</a:t>
            </a:r>
          </a:p>
          <a:p>
            <a:pPr algn="ctr"/>
            <a:r>
              <a:rPr lang="pl-PL" sz="2800" b="1" dirty="0"/>
              <a:t>n</a:t>
            </a:r>
            <a:r>
              <a:rPr lang="pl-PL" sz="2800" b="1" dirty="0" smtClean="0"/>
              <a:t>r tel. 788 686 944</a:t>
            </a:r>
            <a:endParaRPr lang="pl-PL" sz="2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806" y="2164464"/>
            <a:ext cx="5898106" cy="3857263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009333" y="618490"/>
            <a:ext cx="993088" cy="929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15" y="730094"/>
            <a:ext cx="693323" cy="6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73971" y="500978"/>
            <a:ext cx="39324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Powiat Jędrzejowski –  Jędrzejów </a:t>
            </a:r>
          </a:p>
          <a:p>
            <a:pPr algn="ctr"/>
            <a:r>
              <a:rPr lang="pl-PL" b="1" dirty="0" smtClean="0"/>
              <a:t>I </a:t>
            </a:r>
            <a:r>
              <a:rPr lang="pl-PL" b="1" dirty="0"/>
              <a:t>piętro pok. nr 27 </a:t>
            </a:r>
            <a:endParaRPr lang="pl-PL" b="1" dirty="0"/>
          </a:p>
          <a:p>
            <a:pPr algn="ctr"/>
            <a:r>
              <a:rPr lang="pl-PL" b="1" dirty="0" smtClean="0"/>
              <a:t>Starostwo Powiatowe</a:t>
            </a:r>
          </a:p>
          <a:p>
            <a:pPr algn="ctr"/>
            <a:r>
              <a:rPr lang="pl-PL" b="1" dirty="0" smtClean="0"/>
              <a:t>ul</a:t>
            </a:r>
            <a:r>
              <a:rPr lang="pl-PL" b="1" dirty="0"/>
              <a:t>. Armii Krajowej </a:t>
            </a:r>
            <a:r>
              <a:rPr lang="pl-PL" b="1" dirty="0" smtClean="0"/>
              <a:t>9</a:t>
            </a:r>
          </a:p>
          <a:p>
            <a:pPr algn="ctr"/>
            <a:r>
              <a:rPr lang="pl-PL" b="1" dirty="0"/>
              <a:t>nr tel. 788 686 941 </a:t>
            </a:r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Powiat Opatowski - </a:t>
            </a:r>
            <a:r>
              <a:rPr lang="pl-PL" b="1" dirty="0"/>
              <a:t>Opatów </a:t>
            </a:r>
            <a:endParaRPr lang="pl-PL" b="1" dirty="0" smtClean="0"/>
          </a:p>
          <a:p>
            <a:pPr algn="ctr"/>
            <a:r>
              <a:rPr lang="pl-PL" b="1" dirty="0" smtClean="0"/>
              <a:t>Biuro Obsługi </a:t>
            </a:r>
            <a:r>
              <a:rPr lang="pl-PL" b="1" dirty="0"/>
              <a:t>Klienta </a:t>
            </a:r>
            <a:endParaRPr lang="pl-PL" b="1" dirty="0" smtClean="0"/>
          </a:p>
          <a:p>
            <a:pPr algn="ctr"/>
            <a:r>
              <a:rPr lang="pl-PL" b="1" dirty="0" smtClean="0"/>
              <a:t>Starostwo Powiatowe </a:t>
            </a:r>
          </a:p>
          <a:p>
            <a:pPr algn="ctr"/>
            <a:r>
              <a:rPr lang="pl-PL" b="1" dirty="0" smtClean="0"/>
              <a:t>ul</a:t>
            </a:r>
            <a:r>
              <a:rPr lang="pl-PL" b="1" dirty="0"/>
              <a:t>. H. </a:t>
            </a:r>
            <a:r>
              <a:rPr lang="pl-PL" b="1" dirty="0" smtClean="0"/>
              <a:t>Sienkiewicza 17</a:t>
            </a:r>
          </a:p>
          <a:p>
            <a:pPr algn="ctr"/>
            <a:r>
              <a:rPr lang="pl-PL" b="1" dirty="0"/>
              <a:t>nr tel. 788 686 942</a:t>
            </a:r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Powiat Starachowicki - </a:t>
            </a:r>
            <a:r>
              <a:rPr lang="pl-PL" b="1" dirty="0"/>
              <a:t>Starachowice </a:t>
            </a:r>
            <a:r>
              <a:rPr lang="pl-PL" b="1" dirty="0" smtClean="0"/>
              <a:t>parter pok</a:t>
            </a:r>
            <a:r>
              <a:rPr lang="pl-PL" b="1" dirty="0"/>
              <a:t>. nr 6 </a:t>
            </a:r>
            <a:r>
              <a:rPr lang="pl-PL" b="1" dirty="0" smtClean="0"/>
              <a:t> </a:t>
            </a:r>
          </a:p>
          <a:p>
            <a:pPr algn="ctr"/>
            <a:r>
              <a:rPr lang="pl-PL" b="1" dirty="0" smtClean="0"/>
              <a:t>Urząd Miejski </a:t>
            </a:r>
          </a:p>
          <a:p>
            <a:pPr algn="ctr"/>
            <a:r>
              <a:rPr lang="pl-PL" b="1" dirty="0" smtClean="0"/>
              <a:t>ul</a:t>
            </a:r>
            <a:r>
              <a:rPr lang="pl-PL" b="1" dirty="0"/>
              <a:t>. Radomska </a:t>
            </a:r>
            <a:r>
              <a:rPr lang="pl-PL" b="1" dirty="0" smtClean="0"/>
              <a:t>45</a:t>
            </a:r>
          </a:p>
          <a:p>
            <a:pPr algn="ctr"/>
            <a:r>
              <a:rPr lang="pl-PL" b="1" dirty="0"/>
              <a:t>nr tel. 788 686 944</a:t>
            </a:r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04" y="185193"/>
            <a:ext cx="7007149" cy="600863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7307178" y="2111126"/>
            <a:ext cx="993088" cy="929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8798565" y="1114619"/>
            <a:ext cx="571018" cy="5028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60" y="2222730"/>
            <a:ext cx="693323" cy="69046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15" y="1194663"/>
            <a:ext cx="344145" cy="342727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10184400" y="2833153"/>
            <a:ext cx="571018" cy="5028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50" y="2913197"/>
            <a:ext cx="344145" cy="342727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6278612" y="4034660"/>
            <a:ext cx="571018" cy="5028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62" y="4114704"/>
            <a:ext cx="344145" cy="34272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80" y="5595829"/>
            <a:ext cx="1332654" cy="1043536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976" y="5227789"/>
            <a:ext cx="2318444" cy="15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9286" y="127323"/>
            <a:ext cx="10799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Zakres obsługi Pracownika biura terenowego:</a:t>
            </a:r>
          </a:p>
          <a:p>
            <a:pPr algn="ctr"/>
            <a:endParaRPr lang="pl-PL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Udzielanie informacji na temat możliwości uzyskania dofinansowania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Pomoc przy złożeniu wniosku o dofinansowanie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Przyjmowanie wniosków o dofinansowanie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Wizyty u Beneficjentów programu: kontrole oraz podpisywanie umów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Podpisywanie umów  na miejscu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Pomoc w wypełnianiu wniosków o wypłatę środków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Przyjmowanie wniosków o wypłatę środków</a:t>
            </a:r>
            <a:endParaRPr lang="pl-PL" sz="2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615878" y="3842794"/>
            <a:ext cx="6794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Godziny pracy pracowników biur terenowych </a:t>
            </a:r>
          </a:p>
          <a:p>
            <a:pPr algn="ctr"/>
            <a:r>
              <a:rPr lang="pl-PL" sz="3600" b="1" dirty="0" smtClean="0"/>
              <a:t>7:30 – 15:30</a:t>
            </a:r>
            <a:endParaRPr lang="pl-PL" sz="3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24" y="5613957"/>
            <a:ext cx="1332654" cy="10435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71" y="5227789"/>
            <a:ext cx="2318444" cy="15157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124" y="5828093"/>
            <a:ext cx="1855556" cy="615264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0" y="5227789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5114" y="726358"/>
            <a:ext cx="107991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Otwarcia placówek terenowych:</a:t>
            </a:r>
          </a:p>
          <a:p>
            <a:pPr algn="ctr"/>
            <a:endParaRPr lang="pl-PL" sz="2400" b="1" dirty="0" smtClean="0"/>
          </a:p>
          <a:p>
            <a:pPr algn="ctr"/>
            <a:endParaRPr lang="pl-PL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3600" b="1" dirty="0" smtClean="0"/>
              <a:t>Jędrzejów – 21.05.2019r godz. 9:00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3600" b="1" dirty="0" smtClean="0"/>
              <a:t>Opatów - 22.05.2019r godz. 9:00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3600" b="1" dirty="0" smtClean="0"/>
              <a:t>Starachowice - 23.05.2019r godz. 9:00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24" y="5613957"/>
            <a:ext cx="1332654" cy="10435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71" y="5227789"/>
            <a:ext cx="2318444" cy="15157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124" y="5828093"/>
            <a:ext cx="1855556" cy="615264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0" y="5227789"/>
            <a:ext cx="12192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1349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477000" y="4191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Zapraszamy do składania wniosków za pośrednictwem Portalu Beneficjenta</a:t>
            </a:r>
          </a:p>
          <a:p>
            <a:pPr algn="ctr"/>
            <a:r>
              <a:rPr lang="pl-PL" sz="2400" b="1" dirty="0" smtClean="0"/>
              <a:t>https://portalbeneficjenta.wfos.com.pl/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87" y="1758586"/>
            <a:ext cx="3402825" cy="112830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77000" y="3288574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Zapraszamy do odwiedzin </a:t>
            </a:r>
            <a:r>
              <a:rPr lang="pl-PL" sz="2400" b="1" dirty="0" smtClean="0"/>
              <a:t>Punktów nowych </a:t>
            </a:r>
            <a:r>
              <a:rPr lang="pl-PL" sz="2400" b="1" dirty="0" smtClean="0"/>
              <a:t>Informacyjnych oraz kontaktu z Infolinią Programu</a:t>
            </a:r>
            <a:endParaRPr lang="pl-PL" sz="24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724" y="4477328"/>
            <a:ext cx="3453628" cy="22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11619</TotalTime>
  <Words>275</Words>
  <Application>Microsoft Office PowerPoint</Application>
  <PresentationFormat>Panoramiczny</PresentationFormat>
  <Paragraphs>51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Berentowicz</dc:creator>
  <cp:lastModifiedBy>Piotr Berentowicz</cp:lastModifiedBy>
  <cp:revision>34</cp:revision>
  <cp:lastPrinted>2019-05-10T05:26:25Z</cp:lastPrinted>
  <dcterms:created xsi:type="dcterms:W3CDTF">2019-05-06T18:17:12Z</dcterms:created>
  <dcterms:modified xsi:type="dcterms:W3CDTF">2019-05-16T09:05:55Z</dcterms:modified>
</cp:coreProperties>
</file>