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0" r:id="rId2"/>
    <p:sldId id="291" r:id="rId3"/>
    <p:sldId id="362" r:id="rId4"/>
    <p:sldId id="363" r:id="rId5"/>
    <p:sldId id="364" r:id="rId6"/>
    <p:sldId id="365" r:id="rId7"/>
    <p:sldId id="366" r:id="rId8"/>
    <p:sldId id="367" r:id="rId9"/>
    <p:sldId id="359" r:id="rId10"/>
    <p:sldId id="361" r:id="rId11"/>
    <p:sldId id="314" r:id="rId12"/>
    <p:sldId id="315" r:id="rId13"/>
    <p:sldId id="331" r:id="rId14"/>
    <p:sldId id="305" r:id="rId15"/>
    <p:sldId id="360" r:id="rId16"/>
    <p:sldId id="368" r:id="rId17"/>
    <p:sldId id="369" r:id="rId18"/>
    <p:sldId id="325" r:id="rId19"/>
    <p:sldId id="327" r:id="rId20"/>
    <p:sldId id="370" r:id="rId21"/>
    <p:sldId id="313" r:id="rId22"/>
    <p:sldId id="312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85FCF9C-346F-44CF-98B5-A47C27BB8B5C}">
          <p14:sldIdLst>
            <p14:sldId id="290"/>
            <p14:sldId id="291"/>
            <p14:sldId id="362"/>
            <p14:sldId id="363"/>
            <p14:sldId id="364"/>
            <p14:sldId id="365"/>
            <p14:sldId id="366"/>
            <p14:sldId id="367"/>
            <p14:sldId id="359"/>
            <p14:sldId id="361"/>
            <p14:sldId id="314"/>
            <p14:sldId id="315"/>
            <p14:sldId id="331"/>
            <p14:sldId id="305"/>
            <p14:sldId id="360"/>
            <p14:sldId id="368"/>
            <p14:sldId id="369"/>
            <p14:sldId id="325"/>
            <p14:sldId id="327"/>
            <p14:sldId id="370"/>
            <p14:sldId id="313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330" y="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ajed\Desktop\raport%202017%20powietrze%20WYKRES%206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ajed\Documents\informacje%20i%20prezentacje%20rozne%20-powiat%20i%20gmina\2018\wfos%205%20gru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ajed\Documents\informacje%20i%20prezentacje%20rozne%20-powiat%20i%20gmina\2018\wfos%205%20gru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ajed\Documents\informacje%20i%20prezentacje%20rozne%20-powiat%20i%20gmina\2018\wfos%205%20gru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'wykres 6 2016'!$B$3</c:f>
              <c:strCache>
                <c:ptCount val="1"/>
                <c:pt idx="0">
                  <c:v>Pył zawieszony PM10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'wykres 6 2016'!$A$4:$A$367</c:f>
              <c:numCache>
                <c:formatCode>m/d/yyyy</c:formatCode>
                <c:ptCount val="364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42778</c:v>
                </c:pt>
                <c:pt idx="43">
                  <c:v>42779</c:v>
                </c:pt>
                <c:pt idx="44">
                  <c:v>42780</c:v>
                </c:pt>
                <c:pt idx="45">
                  <c:v>42781</c:v>
                </c:pt>
                <c:pt idx="46">
                  <c:v>42782</c:v>
                </c:pt>
                <c:pt idx="47">
                  <c:v>42783</c:v>
                </c:pt>
                <c:pt idx="48">
                  <c:v>42784</c:v>
                </c:pt>
                <c:pt idx="49">
                  <c:v>42785</c:v>
                </c:pt>
                <c:pt idx="50">
                  <c:v>42786</c:v>
                </c:pt>
                <c:pt idx="51">
                  <c:v>42787</c:v>
                </c:pt>
                <c:pt idx="52">
                  <c:v>42788</c:v>
                </c:pt>
                <c:pt idx="53">
                  <c:v>42789</c:v>
                </c:pt>
                <c:pt idx="54">
                  <c:v>42790</c:v>
                </c:pt>
                <c:pt idx="55">
                  <c:v>42791</c:v>
                </c:pt>
                <c:pt idx="56">
                  <c:v>42792</c:v>
                </c:pt>
                <c:pt idx="57">
                  <c:v>42793</c:v>
                </c:pt>
                <c:pt idx="58">
                  <c:v>42794</c:v>
                </c:pt>
                <c:pt idx="59">
                  <c:v>42795</c:v>
                </c:pt>
                <c:pt idx="60">
                  <c:v>42796</c:v>
                </c:pt>
                <c:pt idx="61">
                  <c:v>42797</c:v>
                </c:pt>
                <c:pt idx="62">
                  <c:v>42798</c:v>
                </c:pt>
                <c:pt idx="63">
                  <c:v>42799</c:v>
                </c:pt>
                <c:pt idx="64">
                  <c:v>42800</c:v>
                </c:pt>
                <c:pt idx="65">
                  <c:v>42801</c:v>
                </c:pt>
                <c:pt idx="66">
                  <c:v>42802</c:v>
                </c:pt>
                <c:pt idx="67">
                  <c:v>42803</c:v>
                </c:pt>
                <c:pt idx="68">
                  <c:v>42804</c:v>
                </c:pt>
                <c:pt idx="69">
                  <c:v>42805</c:v>
                </c:pt>
                <c:pt idx="70">
                  <c:v>42806</c:v>
                </c:pt>
                <c:pt idx="71">
                  <c:v>42807</c:v>
                </c:pt>
                <c:pt idx="72">
                  <c:v>42808</c:v>
                </c:pt>
                <c:pt idx="73">
                  <c:v>42809</c:v>
                </c:pt>
                <c:pt idx="74">
                  <c:v>42810</c:v>
                </c:pt>
                <c:pt idx="75">
                  <c:v>42811</c:v>
                </c:pt>
                <c:pt idx="76">
                  <c:v>42812</c:v>
                </c:pt>
                <c:pt idx="77">
                  <c:v>42813</c:v>
                </c:pt>
                <c:pt idx="78">
                  <c:v>42814</c:v>
                </c:pt>
                <c:pt idx="79">
                  <c:v>42815</c:v>
                </c:pt>
                <c:pt idx="80">
                  <c:v>42816</c:v>
                </c:pt>
                <c:pt idx="81">
                  <c:v>42817</c:v>
                </c:pt>
                <c:pt idx="82">
                  <c:v>42818</c:v>
                </c:pt>
                <c:pt idx="83">
                  <c:v>42819</c:v>
                </c:pt>
                <c:pt idx="84">
                  <c:v>42820</c:v>
                </c:pt>
                <c:pt idx="85">
                  <c:v>42821</c:v>
                </c:pt>
                <c:pt idx="86">
                  <c:v>42822</c:v>
                </c:pt>
                <c:pt idx="87">
                  <c:v>42823</c:v>
                </c:pt>
                <c:pt idx="88">
                  <c:v>42824</c:v>
                </c:pt>
                <c:pt idx="89">
                  <c:v>42825</c:v>
                </c:pt>
                <c:pt idx="90">
                  <c:v>42826</c:v>
                </c:pt>
                <c:pt idx="91">
                  <c:v>42827</c:v>
                </c:pt>
                <c:pt idx="92">
                  <c:v>42828</c:v>
                </c:pt>
                <c:pt idx="93">
                  <c:v>42829</c:v>
                </c:pt>
                <c:pt idx="94">
                  <c:v>42830</c:v>
                </c:pt>
                <c:pt idx="95">
                  <c:v>42831</c:v>
                </c:pt>
                <c:pt idx="96">
                  <c:v>42832</c:v>
                </c:pt>
                <c:pt idx="97">
                  <c:v>42833</c:v>
                </c:pt>
                <c:pt idx="98">
                  <c:v>42834</c:v>
                </c:pt>
                <c:pt idx="99">
                  <c:v>42835</c:v>
                </c:pt>
                <c:pt idx="100">
                  <c:v>42836</c:v>
                </c:pt>
                <c:pt idx="101">
                  <c:v>42837</c:v>
                </c:pt>
                <c:pt idx="102">
                  <c:v>42838</c:v>
                </c:pt>
                <c:pt idx="103">
                  <c:v>42839</c:v>
                </c:pt>
                <c:pt idx="104">
                  <c:v>42840</c:v>
                </c:pt>
                <c:pt idx="105">
                  <c:v>42841</c:v>
                </c:pt>
                <c:pt idx="106">
                  <c:v>42842</c:v>
                </c:pt>
                <c:pt idx="107">
                  <c:v>42843</c:v>
                </c:pt>
                <c:pt idx="108">
                  <c:v>42844</c:v>
                </c:pt>
                <c:pt idx="109">
                  <c:v>42845</c:v>
                </c:pt>
                <c:pt idx="110">
                  <c:v>42846</c:v>
                </c:pt>
                <c:pt idx="111">
                  <c:v>42847</c:v>
                </c:pt>
                <c:pt idx="112">
                  <c:v>42848</c:v>
                </c:pt>
                <c:pt idx="113">
                  <c:v>42849</c:v>
                </c:pt>
                <c:pt idx="114">
                  <c:v>42850</c:v>
                </c:pt>
                <c:pt idx="115">
                  <c:v>42851</c:v>
                </c:pt>
                <c:pt idx="116">
                  <c:v>42852</c:v>
                </c:pt>
                <c:pt idx="117">
                  <c:v>42853</c:v>
                </c:pt>
                <c:pt idx="118">
                  <c:v>42854</c:v>
                </c:pt>
                <c:pt idx="119">
                  <c:v>42855</c:v>
                </c:pt>
                <c:pt idx="120">
                  <c:v>42856</c:v>
                </c:pt>
                <c:pt idx="121">
                  <c:v>42857</c:v>
                </c:pt>
                <c:pt idx="122">
                  <c:v>42858</c:v>
                </c:pt>
                <c:pt idx="123">
                  <c:v>42859</c:v>
                </c:pt>
                <c:pt idx="124">
                  <c:v>42860</c:v>
                </c:pt>
                <c:pt idx="125">
                  <c:v>42861</c:v>
                </c:pt>
                <c:pt idx="126">
                  <c:v>42862</c:v>
                </c:pt>
                <c:pt idx="127">
                  <c:v>42863</c:v>
                </c:pt>
                <c:pt idx="128">
                  <c:v>42864</c:v>
                </c:pt>
                <c:pt idx="129">
                  <c:v>42865</c:v>
                </c:pt>
                <c:pt idx="130">
                  <c:v>42866</c:v>
                </c:pt>
                <c:pt idx="131">
                  <c:v>42867</c:v>
                </c:pt>
                <c:pt idx="132">
                  <c:v>42868</c:v>
                </c:pt>
                <c:pt idx="133">
                  <c:v>42869</c:v>
                </c:pt>
                <c:pt idx="134">
                  <c:v>42870</c:v>
                </c:pt>
                <c:pt idx="135">
                  <c:v>42871</c:v>
                </c:pt>
                <c:pt idx="136">
                  <c:v>42872</c:v>
                </c:pt>
                <c:pt idx="137">
                  <c:v>42873</c:v>
                </c:pt>
                <c:pt idx="138">
                  <c:v>42874</c:v>
                </c:pt>
                <c:pt idx="139">
                  <c:v>42875</c:v>
                </c:pt>
                <c:pt idx="140">
                  <c:v>42876</c:v>
                </c:pt>
                <c:pt idx="141">
                  <c:v>42877</c:v>
                </c:pt>
                <c:pt idx="142">
                  <c:v>42878</c:v>
                </c:pt>
                <c:pt idx="143">
                  <c:v>42879</c:v>
                </c:pt>
                <c:pt idx="144">
                  <c:v>42880</c:v>
                </c:pt>
                <c:pt idx="145">
                  <c:v>42881</c:v>
                </c:pt>
                <c:pt idx="146">
                  <c:v>42882</c:v>
                </c:pt>
                <c:pt idx="147">
                  <c:v>42883</c:v>
                </c:pt>
                <c:pt idx="148">
                  <c:v>42884</c:v>
                </c:pt>
                <c:pt idx="149">
                  <c:v>42885</c:v>
                </c:pt>
                <c:pt idx="150">
                  <c:v>42886</c:v>
                </c:pt>
                <c:pt idx="151">
                  <c:v>42887</c:v>
                </c:pt>
                <c:pt idx="152">
                  <c:v>42888</c:v>
                </c:pt>
                <c:pt idx="153">
                  <c:v>42889</c:v>
                </c:pt>
                <c:pt idx="154">
                  <c:v>42890</c:v>
                </c:pt>
                <c:pt idx="155">
                  <c:v>42891</c:v>
                </c:pt>
                <c:pt idx="156">
                  <c:v>42892</c:v>
                </c:pt>
                <c:pt idx="157">
                  <c:v>42893</c:v>
                </c:pt>
                <c:pt idx="158">
                  <c:v>42894</c:v>
                </c:pt>
                <c:pt idx="159">
                  <c:v>42895</c:v>
                </c:pt>
                <c:pt idx="160">
                  <c:v>42896</c:v>
                </c:pt>
                <c:pt idx="161">
                  <c:v>42897</c:v>
                </c:pt>
                <c:pt idx="162">
                  <c:v>42898</c:v>
                </c:pt>
                <c:pt idx="163">
                  <c:v>42899</c:v>
                </c:pt>
                <c:pt idx="164">
                  <c:v>42900</c:v>
                </c:pt>
                <c:pt idx="165">
                  <c:v>42901</c:v>
                </c:pt>
                <c:pt idx="166">
                  <c:v>42902</c:v>
                </c:pt>
                <c:pt idx="167">
                  <c:v>42903</c:v>
                </c:pt>
                <c:pt idx="168">
                  <c:v>42904</c:v>
                </c:pt>
                <c:pt idx="169">
                  <c:v>42905</c:v>
                </c:pt>
                <c:pt idx="170">
                  <c:v>42906</c:v>
                </c:pt>
                <c:pt idx="171">
                  <c:v>42907</c:v>
                </c:pt>
                <c:pt idx="172">
                  <c:v>42908</c:v>
                </c:pt>
                <c:pt idx="173">
                  <c:v>42909</c:v>
                </c:pt>
                <c:pt idx="174">
                  <c:v>42910</c:v>
                </c:pt>
                <c:pt idx="175">
                  <c:v>42911</c:v>
                </c:pt>
                <c:pt idx="176">
                  <c:v>42912</c:v>
                </c:pt>
                <c:pt idx="177">
                  <c:v>42913</c:v>
                </c:pt>
                <c:pt idx="178">
                  <c:v>42914</c:v>
                </c:pt>
                <c:pt idx="179">
                  <c:v>42915</c:v>
                </c:pt>
                <c:pt idx="180">
                  <c:v>42916</c:v>
                </c:pt>
                <c:pt idx="181">
                  <c:v>42917</c:v>
                </c:pt>
                <c:pt idx="182">
                  <c:v>42918</c:v>
                </c:pt>
                <c:pt idx="183">
                  <c:v>42919</c:v>
                </c:pt>
                <c:pt idx="184">
                  <c:v>42920</c:v>
                </c:pt>
                <c:pt idx="185">
                  <c:v>42921</c:v>
                </c:pt>
                <c:pt idx="186">
                  <c:v>42922</c:v>
                </c:pt>
                <c:pt idx="187">
                  <c:v>42923</c:v>
                </c:pt>
                <c:pt idx="188">
                  <c:v>42924</c:v>
                </c:pt>
                <c:pt idx="189">
                  <c:v>42925</c:v>
                </c:pt>
                <c:pt idx="190">
                  <c:v>42926</c:v>
                </c:pt>
                <c:pt idx="191">
                  <c:v>42927</c:v>
                </c:pt>
                <c:pt idx="192">
                  <c:v>42928</c:v>
                </c:pt>
                <c:pt idx="193">
                  <c:v>42929</c:v>
                </c:pt>
                <c:pt idx="194">
                  <c:v>42930</c:v>
                </c:pt>
                <c:pt idx="195">
                  <c:v>42931</c:v>
                </c:pt>
                <c:pt idx="196">
                  <c:v>42932</c:v>
                </c:pt>
                <c:pt idx="197">
                  <c:v>42933</c:v>
                </c:pt>
                <c:pt idx="198">
                  <c:v>42934</c:v>
                </c:pt>
                <c:pt idx="199">
                  <c:v>42935</c:v>
                </c:pt>
                <c:pt idx="200">
                  <c:v>42936</c:v>
                </c:pt>
                <c:pt idx="201">
                  <c:v>42937</c:v>
                </c:pt>
                <c:pt idx="202">
                  <c:v>42938</c:v>
                </c:pt>
                <c:pt idx="203">
                  <c:v>42939</c:v>
                </c:pt>
                <c:pt idx="204">
                  <c:v>42940</c:v>
                </c:pt>
                <c:pt idx="205">
                  <c:v>42941</c:v>
                </c:pt>
                <c:pt idx="206">
                  <c:v>42942</c:v>
                </c:pt>
                <c:pt idx="207">
                  <c:v>42943</c:v>
                </c:pt>
                <c:pt idx="208">
                  <c:v>42944</c:v>
                </c:pt>
                <c:pt idx="209">
                  <c:v>42945</c:v>
                </c:pt>
                <c:pt idx="210">
                  <c:v>42946</c:v>
                </c:pt>
                <c:pt idx="211">
                  <c:v>42947</c:v>
                </c:pt>
                <c:pt idx="212">
                  <c:v>42948</c:v>
                </c:pt>
                <c:pt idx="213">
                  <c:v>42949</c:v>
                </c:pt>
                <c:pt idx="214">
                  <c:v>42950</c:v>
                </c:pt>
                <c:pt idx="215">
                  <c:v>42951</c:v>
                </c:pt>
                <c:pt idx="216">
                  <c:v>42952</c:v>
                </c:pt>
                <c:pt idx="217">
                  <c:v>42953</c:v>
                </c:pt>
                <c:pt idx="218">
                  <c:v>42954</c:v>
                </c:pt>
                <c:pt idx="219">
                  <c:v>42955</c:v>
                </c:pt>
                <c:pt idx="220">
                  <c:v>42956</c:v>
                </c:pt>
                <c:pt idx="221">
                  <c:v>42957</c:v>
                </c:pt>
                <c:pt idx="222">
                  <c:v>42958</c:v>
                </c:pt>
                <c:pt idx="223">
                  <c:v>42959</c:v>
                </c:pt>
                <c:pt idx="224">
                  <c:v>42960</c:v>
                </c:pt>
                <c:pt idx="225">
                  <c:v>42961</c:v>
                </c:pt>
                <c:pt idx="226">
                  <c:v>42962</c:v>
                </c:pt>
                <c:pt idx="227">
                  <c:v>42963</c:v>
                </c:pt>
                <c:pt idx="228">
                  <c:v>42964</c:v>
                </c:pt>
                <c:pt idx="229">
                  <c:v>42965</c:v>
                </c:pt>
                <c:pt idx="230">
                  <c:v>42966</c:v>
                </c:pt>
                <c:pt idx="231">
                  <c:v>42967</c:v>
                </c:pt>
                <c:pt idx="232">
                  <c:v>42968</c:v>
                </c:pt>
                <c:pt idx="233">
                  <c:v>42969</c:v>
                </c:pt>
                <c:pt idx="234">
                  <c:v>42970</c:v>
                </c:pt>
                <c:pt idx="235">
                  <c:v>42971</c:v>
                </c:pt>
                <c:pt idx="236">
                  <c:v>42972</c:v>
                </c:pt>
                <c:pt idx="237">
                  <c:v>42973</c:v>
                </c:pt>
                <c:pt idx="238">
                  <c:v>42974</c:v>
                </c:pt>
                <c:pt idx="239">
                  <c:v>42975</c:v>
                </c:pt>
                <c:pt idx="240">
                  <c:v>42976</c:v>
                </c:pt>
                <c:pt idx="241">
                  <c:v>42977</c:v>
                </c:pt>
                <c:pt idx="242">
                  <c:v>42978</c:v>
                </c:pt>
                <c:pt idx="243">
                  <c:v>42979</c:v>
                </c:pt>
                <c:pt idx="244">
                  <c:v>42980</c:v>
                </c:pt>
                <c:pt idx="245">
                  <c:v>42981</c:v>
                </c:pt>
                <c:pt idx="246">
                  <c:v>42982</c:v>
                </c:pt>
                <c:pt idx="247">
                  <c:v>42983</c:v>
                </c:pt>
                <c:pt idx="248">
                  <c:v>42984</c:v>
                </c:pt>
                <c:pt idx="249">
                  <c:v>42985</c:v>
                </c:pt>
                <c:pt idx="250">
                  <c:v>42986</c:v>
                </c:pt>
                <c:pt idx="251">
                  <c:v>42987</c:v>
                </c:pt>
                <c:pt idx="252">
                  <c:v>42988</c:v>
                </c:pt>
                <c:pt idx="253">
                  <c:v>42989</c:v>
                </c:pt>
                <c:pt idx="254">
                  <c:v>42990</c:v>
                </c:pt>
                <c:pt idx="255">
                  <c:v>42991</c:v>
                </c:pt>
                <c:pt idx="256">
                  <c:v>42992</c:v>
                </c:pt>
                <c:pt idx="257">
                  <c:v>42993</c:v>
                </c:pt>
                <c:pt idx="258">
                  <c:v>42994</c:v>
                </c:pt>
                <c:pt idx="259">
                  <c:v>42995</c:v>
                </c:pt>
                <c:pt idx="260">
                  <c:v>42996</c:v>
                </c:pt>
                <c:pt idx="261">
                  <c:v>42997</c:v>
                </c:pt>
                <c:pt idx="262">
                  <c:v>42998</c:v>
                </c:pt>
                <c:pt idx="263">
                  <c:v>42999</c:v>
                </c:pt>
                <c:pt idx="264">
                  <c:v>43000</c:v>
                </c:pt>
                <c:pt idx="265">
                  <c:v>43001</c:v>
                </c:pt>
                <c:pt idx="266">
                  <c:v>43002</c:v>
                </c:pt>
                <c:pt idx="267">
                  <c:v>43003</c:v>
                </c:pt>
                <c:pt idx="268">
                  <c:v>43004</c:v>
                </c:pt>
                <c:pt idx="269">
                  <c:v>43005</c:v>
                </c:pt>
                <c:pt idx="270">
                  <c:v>43006</c:v>
                </c:pt>
                <c:pt idx="271">
                  <c:v>43007</c:v>
                </c:pt>
                <c:pt idx="272">
                  <c:v>43008</c:v>
                </c:pt>
                <c:pt idx="273">
                  <c:v>43009</c:v>
                </c:pt>
                <c:pt idx="274">
                  <c:v>43010</c:v>
                </c:pt>
                <c:pt idx="275">
                  <c:v>43011</c:v>
                </c:pt>
                <c:pt idx="276">
                  <c:v>43012</c:v>
                </c:pt>
                <c:pt idx="277">
                  <c:v>43013</c:v>
                </c:pt>
                <c:pt idx="278">
                  <c:v>43014</c:v>
                </c:pt>
                <c:pt idx="279">
                  <c:v>43015</c:v>
                </c:pt>
                <c:pt idx="280">
                  <c:v>43016</c:v>
                </c:pt>
                <c:pt idx="281">
                  <c:v>43017</c:v>
                </c:pt>
                <c:pt idx="282">
                  <c:v>43018</c:v>
                </c:pt>
                <c:pt idx="283">
                  <c:v>43019</c:v>
                </c:pt>
                <c:pt idx="284">
                  <c:v>43020</c:v>
                </c:pt>
                <c:pt idx="285">
                  <c:v>43021</c:v>
                </c:pt>
                <c:pt idx="286">
                  <c:v>43022</c:v>
                </c:pt>
                <c:pt idx="287">
                  <c:v>43023</c:v>
                </c:pt>
                <c:pt idx="288">
                  <c:v>43024</c:v>
                </c:pt>
                <c:pt idx="289">
                  <c:v>43025</c:v>
                </c:pt>
                <c:pt idx="290">
                  <c:v>43026</c:v>
                </c:pt>
                <c:pt idx="291">
                  <c:v>43027</c:v>
                </c:pt>
                <c:pt idx="292">
                  <c:v>43028</c:v>
                </c:pt>
                <c:pt idx="293">
                  <c:v>43029</c:v>
                </c:pt>
                <c:pt idx="294">
                  <c:v>43030</c:v>
                </c:pt>
                <c:pt idx="295">
                  <c:v>43031</c:v>
                </c:pt>
                <c:pt idx="296">
                  <c:v>43032</c:v>
                </c:pt>
                <c:pt idx="297">
                  <c:v>43033</c:v>
                </c:pt>
                <c:pt idx="298">
                  <c:v>43034</c:v>
                </c:pt>
                <c:pt idx="299">
                  <c:v>43035</c:v>
                </c:pt>
                <c:pt idx="300">
                  <c:v>43036</c:v>
                </c:pt>
                <c:pt idx="301">
                  <c:v>43037</c:v>
                </c:pt>
                <c:pt idx="302">
                  <c:v>43038</c:v>
                </c:pt>
                <c:pt idx="303">
                  <c:v>43039</c:v>
                </c:pt>
                <c:pt idx="304">
                  <c:v>43040</c:v>
                </c:pt>
                <c:pt idx="305">
                  <c:v>43041</c:v>
                </c:pt>
                <c:pt idx="306">
                  <c:v>43042</c:v>
                </c:pt>
                <c:pt idx="307">
                  <c:v>43043</c:v>
                </c:pt>
                <c:pt idx="308">
                  <c:v>43044</c:v>
                </c:pt>
                <c:pt idx="309">
                  <c:v>43045</c:v>
                </c:pt>
                <c:pt idx="310">
                  <c:v>43046</c:v>
                </c:pt>
                <c:pt idx="311">
                  <c:v>43047</c:v>
                </c:pt>
                <c:pt idx="312">
                  <c:v>43048</c:v>
                </c:pt>
                <c:pt idx="313">
                  <c:v>43049</c:v>
                </c:pt>
                <c:pt idx="314">
                  <c:v>43050</c:v>
                </c:pt>
                <c:pt idx="315">
                  <c:v>43051</c:v>
                </c:pt>
                <c:pt idx="316">
                  <c:v>43052</c:v>
                </c:pt>
                <c:pt idx="317">
                  <c:v>43053</c:v>
                </c:pt>
                <c:pt idx="318">
                  <c:v>43054</c:v>
                </c:pt>
                <c:pt idx="319">
                  <c:v>43055</c:v>
                </c:pt>
                <c:pt idx="320">
                  <c:v>43056</c:v>
                </c:pt>
                <c:pt idx="321">
                  <c:v>43057</c:v>
                </c:pt>
                <c:pt idx="322">
                  <c:v>43058</c:v>
                </c:pt>
                <c:pt idx="323">
                  <c:v>43059</c:v>
                </c:pt>
                <c:pt idx="324">
                  <c:v>43060</c:v>
                </c:pt>
                <c:pt idx="325">
                  <c:v>43061</c:v>
                </c:pt>
                <c:pt idx="326">
                  <c:v>43062</c:v>
                </c:pt>
                <c:pt idx="327">
                  <c:v>43063</c:v>
                </c:pt>
                <c:pt idx="328">
                  <c:v>43064</c:v>
                </c:pt>
                <c:pt idx="329">
                  <c:v>43065</c:v>
                </c:pt>
                <c:pt idx="330">
                  <c:v>43066</c:v>
                </c:pt>
                <c:pt idx="331">
                  <c:v>43067</c:v>
                </c:pt>
                <c:pt idx="332">
                  <c:v>43068</c:v>
                </c:pt>
                <c:pt idx="333">
                  <c:v>43069</c:v>
                </c:pt>
                <c:pt idx="334">
                  <c:v>43070</c:v>
                </c:pt>
                <c:pt idx="335">
                  <c:v>43071</c:v>
                </c:pt>
                <c:pt idx="336">
                  <c:v>43072</c:v>
                </c:pt>
                <c:pt idx="337">
                  <c:v>43073</c:v>
                </c:pt>
                <c:pt idx="338">
                  <c:v>43074</c:v>
                </c:pt>
                <c:pt idx="339">
                  <c:v>43075</c:v>
                </c:pt>
                <c:pt idx="340">
                  <c:v>43076</c:v>
                </c:pt>
                <c:pt idx="341">
                  <c:v>43077</c:v>
                </c:pt>
                <c:pt idx="342">
                  <c:v>43078</c:v>
                </c:pt>
                <c:pt idx="343">
                  <c:v>43079</c:v>
                </c:pt>
                <c:pt idx="344">
                  <c:v>43080</c:v>
                </c:pt>
                <c:pt idx="345">
                  <c:v>43081</c:v>
                </c:pt>
                <c:pt idx="346">
                  <c:v>43082</c:v>
                </c:pt>
                <c:pt idx="347">
                  <c:v>43083</c:v>
                </c:pt>
                <c:pt idx="348">
                  <c:v>43084</c:v>
                </c:pt>
                <c:pt idx="349">
                  <c:v>43085</c:v>
                </c:pt>
                <c:pt idx="350">
                  <c:v>43086</c:v>
                </c:pt>
                <c:pt idx="351">
                  <c:v>43087</c:v>
                </c:pt>
                <c:pt idx="352">
                  <c:v>43088</c:v>
                </c:pt>
                <c:pt idx="353">
                  <c:v>43089</c:v>
                </c:pt>
                <c:pt idx="354">
                  <c:v>43090</c:v>
                </c:pt>
                <c:pt idx="355">
                  <c:v>43091</c:v>
                </c:pt>
                <c:pt idx="356">
                  <c:v>43092</c:v>
                </c:pt>
                <c:pt idx="357">
                  <c:v>43093</c:v>
                </c:pt>
                <c:pt idx="358">
                  <c:v>43094</c:v>
                </c:pt>
                <c:pt idx="359">
                  <c:v>43095</c:v>
                </c:pt>
                <c:pt idx="360">
                  <c:v>43096</c:v>
                </c:pt>
                <c:pt idx="361">
                  <c:v>43097</c:v>
                </c:pt>
                <c:pt idx="362">
                  <c:v>43098</c:v>
                </c:pt>
                <c:pt idx="363">
                  <c:v>43099</c:v>
                </c:pt>
              </c:numCache>
            </c:numRef>
          </c:cat>
          <c:val>
            <c:numRef>
              <c:f>'wykres 6 2016'!$B$4:$B$367</c:f>
              <c:numCache>
                <c:formatCode>General</c:formatCode>
                <c:ptCount val="364"/>
                <c:pt idx="0">
                  <c:v>90.63</c:v>
                </c:pt>
                <c:pt idx="1">
                  <c:v>75.58</c:v>
                </c:pt>
                <c:pt idx="2">
                  <c:v>19.88</c:v>
                </c:pt>
                <c:pt idx="3">
                  <c:v>10.130000000000001</c:v>
                </c:pt>
                <c:pt idx="4">
                  <c:v>16.96</c:v>
                </c:pt>
                <c:pt idx="5">
                  <c:v>24.92</c:v>
                </c:pt>
                <c:pt idx="6">
                  <c:v>113.42</c:v>
                </c:pt>
                <c:pt idx="7">
                  <c:v>297.08</c:v>
                </c:pt>
                <c:pt idx="8">
                  <c:v>170.71</c:v>
                </c:pt>
                <c:pt idx="9">
                  <c:v>96</c:v>
                </c:pt>
                <c:pt idx="10">
                  <c:v>112.96</c:v>
                </c:pt>
                <c:pt idx="11">
                  <c:v>44.42</c:v>
                </c:pt>
                <c:pt idx="12">
                  <c:v>42.29</c:v>
                </c:pt>
                <c:pt idx="13">
                  <c:v>31.04</c:v>
                </c:pt>
                <c:pt idx="14">
                  <c:v>39.21</c:v>
                </c:pt>
                <c:pt idx="15">
                  <c:v>80.5</c:v>
                </c:pt>
                <c:pt idx="16">
                  <c:v>120.42</c:v>
                </c:pt>
                <c:pt idx="17">
                  <c:v>52.5</c:v>
                </c:pt>
                <c:pt idx="18">
                  <c:v>45.38</c:v>
                </c:pt>
                <c:pt idx="19">
                  <c:v>79.13</c:v>
                </c:pt>
                <c:pt idx="20">
                  <c:v>29.88</c:v>
                </c:pt>
                <c:pt idx="21">
                  <c:v>31.46</c:v>
                </c:pt>
                <c:pt idx="22">
                  <c:v>105.13</c:v>
                </c:pt>
                <c:pt idx="23">
                  <c:v>91.42</c:v>
                </c:pt>
                <c:pt idx="24">
                  <c:v>76.92</c:v>
                </c:pt>
                <c:pt idx="25">
                  <c:v>73.33</c:v>
                </c:pt>
                <c:pt idx="26">
                  <c:v>182.04</c:v>
                </c:pt>
                <c:pt idx="27">
                  <c:v>131.38</c:v>
                </c:pt>
                <c:pt idx="28">
                  <c:v>93.58</c:v>
                </c:pt>
                <c:pt idx="29">
                  <c:v>97</c:v>
                </c:pt>
                <c:pt idx="30">
                  <c:v>89.46</c:v>
                </c:pt>
                <c:pt idx="31">
                  <c:v>122.22</c:v>
                </c:pt>
                <c:pt idx="32">
                  <c:v>122.5</c:v>
                </c:pt>
                <c:pt idx="33">
                  <c:v>99.5</c:v>
                </c:pt>
                <c:pt idx="34">
                  <c:v>46.75</c:v>
                </c:pt>
                <c:pt idx="35">
                  <c:v>51.79</c:v>
                </c:pt>
                <c:pt idx="36">
                  <c:v>52.33</c:v>
                </c:pt>
                <c:pt idx="37">
                  <c:v>32.409999999999997</c:v>
                </c:pt>
                <c:pt idx="38">
                  <c:v>37.700000000000003</c:v>
                </c:pt>
                <c:pt idx="39">
                  <c:v>51.63</c:v>
                </c:pt>
                <c:pt idx="40">
                  <c:v>55.88</c:v>
                </c:pt>
                <c:pt idx="41">
                  <c:v>45.04</c:v>
                </c:pt>
                <c:pt idx="42">
                  <c:v>41.17</c:v>
                </c:pt>
                <c:pt idx="43">
                  <c:v>69.5</c:v>
                </c:pt>
                <c:pt idx="44">
                  <c:v>99.83</c:v>
                </c:pt>
                <c:pt idx="45">
                  <c:v>212.13</c:v>
                </c:pt>
                <c:pt idx="46">
                  <c:v>188.79</c:v>
                </c:pt>
                <c:pt idx="47">
                  <c:v>149.13</c:v>
                </c:pt>
                <c:pt idx="48">
                  <c:v>46.17</c:v>
                </c:pt>
                <c:pt idx="49">
                  <c:v>34.880000000000003</c:v>
                </c:pt>
                <c:pt idx="50">
                  <c:v>40</c:v>
                </c:pt>
                <c:pt idx="51">
                  <c:v>14.79</c:v>
                </c:pt>
                <c:pt idx="52">
                  <c:v>18.21</c:v>
                </c:pt>
                <c:pt idx="53">
                  <c:v>15.75</c:v>
                </c:pt>
                <c:pt idx="54">
                  <c:v>13.79</c:v>
                </c:pt>
                <c:pt idx="55">
                  <c:v>18.29</c:v>
                </c:pt>
                <c:pt idx="56">
                  <c:v>32.71</c:v>
                </c:pt>
                <c:pt idx="57">
                  <c:v>42.42</c:v>
                </c:pt>
                <c:pt idx="58">
                  <c:v>48</c:v>
                </c:pt>
                <c:pt idx="59">
                  <c:v>24.45</c:v>
                </c:pt>
                <c:pt idx="60">
                  <c:v>23.29</c:v>
                </c:pt>
                <c:pt idx="61">
                  <c:v>37.380000000000003</c:v>
                </c:pt>
                <c:pt idx="62">
                  <c:v>39.75</c:v>
                </c:pt>
                <c:pt idx="63">
                  <c:v>34.21</c:v>
                </c:pt>
                <c:pt idx="64">
                  <c:v>24.63</c:v>
                </c:pt>
                <c:pt idx="65">
                  <c:v>65.63</c:v>
                </c:pt>
                <c:pt idx="66">
                  <c:v>61.38</c:v>
                </c:pt>
                <c:pt idx="67">
                  <c:v>49.29</c:v>
                </c:pt>
                <c:pt idx="68">
                  <c:v>52.29</c:v>
                </c:pt>
                <c:pt idx="69">
                  <c:v>37.75</c:v>
                </c:pt>
                <c:pt idx="70">
                  <c:v>25.29</c:v>
                </c:pt>
                <c:pt idx="71">
                  <c:v>69.5</c:v>
                </c:pt>
                <c:pt idx="72">
                  <c:v>134.66999999999999</c:v>
                </c:pt>
                <c:pt idx="73">
                  <c:v>110.17</c:v>
                </c:pt>
                <c:pt idx="74">
                  <c:v>34.17</c:v>
                </c:pt>
                <c:pt idx="75">
                  <c:v>66</c:v>
                </c:pt>
                <c:pt idx="76">
                  <c:v>18.829999999999998</c:v>
                </c:pt>
                <c:pt idx="77">
                  <c:v>28.25</c:v>
                </c:pt>
                <c:pt idx="78">
                  <c:v>25.21</c:v>
                </c:pt>
                <c:pt idx="79">
                  <c:v>48.71</c:v>
                </c:pt>
                <c:pt idx="80">
                  <c:v>39.08</c:v>
                </c:pt>
                <c:pt idx="81">
                  <c:v>27.04</c:v>
                </c:pt>
                <c:pt idx="82">
                  <c:v>67.959999999999994</c:v>
                </c:pt>
                <c:pt idx="83">
                  <c:v>81.08</c:v>
                </c:pt>
                <c:pt idx="84">
                  <c:v>21.43</c:v>
                </c:pt>
                <c:pt idx="85">
                  <c:v>35.33</c:v>
                </c:pt>
                <c:pt idx="86">
                  <c:v>50.54</c:v>
                </c:pt>
                <c:pt idx="87">
                  <c:v>92.38</c:v>
                </c:pt>
                <c:pt idx="88">
                  <c:v>28.63</c:v>
                </c:pt>
                <c:pt idx="89">
                  <c:v>54.33</c:v>
                </c:pt>
                <c:pt idx="90">
                  <c:v>38.58</c:v>
                </c:pt>
                <c:pt idx="91">
                  <c:v>36.71</c:v>
                </c:pt>
                <c:pt idx="92">
                  <c:v>28.58</c:v>
                </c:pt>
                <c:pt idx="93">
                  <c:v>31.26</c:v>
                </c:pt>
                <c:pt idx="94">
                  <c:v>36.29</c:v>
                </c:pt>
                <c:pt idx="95">
                  <c:v>15.42</c:v>
                </c:pt>
                <c:pt idx="96">
                  <c:v>17.55</c:v>
                </c:pt>
                <c:pt idx="97">
                  <c:v>19.38</c:v>
                </c:pt>
                <c:pt idx="98">
                  <c:v>35</c:v>
                </c:pt>
                <c:pt idx="99">
                  <c:v>35</c:v>
                </c:pt>
                <c:pt idx="100">
                  <c:v>20.079999999999998</c:v>
                </c:pt>
                <c:pt idx="101">
                  <c:v>26.04</c:v>
                </c:pt>
                <c:pt idx="102">
                  <c:v>11.25</c:v>
                </c:pt>
                <c:pt idx="103">
                  <c:v>16.420000000000002</c:v>
                </c:pt>
                <c:pt idx="104">
                  <c:v>41.83</c:v>
                </c:pt>
                <c:pt idx="105">
                  <c:v>18.670000000000002</c:v>
                </c:pt>
                <c:pt idx="106">
                  <c:v>29.29</c:v>
                </c:pt>
                <c:pt idx="107">
                  <c:v>13.13</c:v>
                </c:pt>
                <c:pt idx="108">
                  <c:v>16.25</c:v>
                </c:pt>
                <c:pt idx="109">
                  <c:v>26.09</c:v>
                </c:pt>
                <c:pt idx="110">
                  <c:v>32</c:v>
                </c:pt>
                <c:pt idx="111">
                  <c:v>21.38</c:v>
                </c:pt>
                <c:pt idx="112">
                  <c:v>15.63</c:v>
                </c:pt>
                <c:pt idx="113">
                  <c:v>22.67</c:v>
                </c:pt>
                <c:pt idx="114">
                  <c:v>27.33</c:v>
                </c:pt>
                <c:pt idx="115">
                  <c:v>15.58</c:v>
                </c:pt>
                <c:pt idx="116">
                  <c:v>12.5</c:v>
                </c:pt>
                <c:pt idx="117">
                  <c:v>11.42</c:v>
                </c:pt>
                <c:pt idx="118">
                  <c:v>20.96</c:v>
                </c:pt>
                <c:pt idx="119">
                  <c:v>26.17</c:v>
                </c:pt>
                <c:pt idx="120">
                  <c:v>15.22</c:v>
                </c:pt>
                <c:pt idx="121">
                  <c:v>24.83</c:v>
                </c:pt>
                <c:pt idx="122">
                  <c:v>21.79</c:v>
                </c:pt>
                <c:pt idx="123">
                  <c:v>26.71</c:v>
                </c:pt>
                <c:pt idx="124">
                  <c:v>29.17</c:v>
                </c:pt>
                <c:pt idx="125">
                  <c:v>31.83</c:v>
                </c:pt>
                <c:pt idx="126">
                  <c:v>27.88</c:v>
                </c:pt>
                <c:pt idx="127">
                  <c:v>16.38</c:v>
                </c:pt>
                <c:pt idx="128">
                  <c:v>17.670000000000002</c:v>
                </c:pt>
                <c:pt idx="129">
                  <c:v>35.130000000000003</c:v>
                </c:pt>
                <c:pt idx="130">
                  <c:v>28.83</c:v>
                </c:pt>
                <c:pt idx="131">
                  <c:v>30.04</c:v>
                </c:pt>
                <c:pt idx="132">
                  <c:v>35.32</c:v>
                </c:pt>
                <c:pt idx="133">
                  <c:v>44.79</c:v>
                </c:pt>
                <c:pt idx="134">
                  <c:v>37.92</c:v>
                </c:pt>
                <c:pt idx="135">
                  <c:v>23.83</c:v>
                </c:pt>
                <c:pt idx="136">
                  <c:v>36.08</c:v>
                </c:pt>
                <c:pt idx="137">
                  <c:v>28.33</c:v>
                </c:pt>
                <c:pt idx="138">
                  <c:v>35.130000000000003</c:v>
                </c:pt>
                <c:pt idx="139">
                  <c:v>33.46</c:v>
                </c:pt>
                <c:pt idx="140">
                  <c:v>25.46</c:v>
                </c:pt>
                <c:pt idx="141">
                  <c:v>23.54</c:v>
                </c:pt>
                <c:pt idx="142">
                  <c:v>36.67</c:v>
                </c:pt>
                <c:pt idx="143">
                  <c:v>20.63</c:v>
                </c:pt>
                <c:pt idx="144">
                  <c:v>19.79</c:v>
                </c:pt>
                <c:pt idx="145">
                  <c:v>20.38</c:v>
                </c:pt>
                <c:pt idx="146">
                  <c:v>22.46</c:v>
                </c:pt>
                <c:pt idx="147">
                  <c:v>26.58</c:v>
                </c:pt>
                <c:pt idx="148">
                  <c:v>22.39</c:v>
                </c:pt>
                <c:pt idx="149">
                  <c:v>25.5</c:v>
                </c:pt>
                <c:pt idx="150">
                  <c:v>25.5</c:v>
                </c:pt>
                <c:pt idx="151">
                  <c:v>23.54</c:v>
                </c:pt>
                <c:pt idx="152">
                  <c:v>31.71</c:v>
                </c:pt>
                <c:pt idx="153">
                  <c:v>26</c:v>
                </c:pt>
                <c:pt idx="154">
                  <c:v>21.75</c:v>
                </c:pt>
                <c:pt idx="155">
                  <c:v>15</c:v>
                </c:pt>
                <c:pt idx="156">
                  <c:v>21.96</c:v>
                </c:pt>
                <c:pt idx="157">
                  <c:v>15.21</c:v>
                </c:pt>
                <c:pt idx="158">
                  <c:v>23.83</c:v>
                </c:pt>
                <c:pt idx="159">
                  <c:v>25.88</c:v>
                </c:pt>
                <c:pt idx="160">
                  <c:v>24.04</c:v>
                </c:pt>
                <c:pt idx="161">
                  <c:v>17.46</c:v>
                </c:pt>
                <c:pt idx="162">
                  <c:v>25.33</c:v>
                </c:pt>
                <c:pt idx="163">
                  <c:v>17.21</c:v>
                </c:pt>
                <c:pt idx="164">
                  <c:v>15.33</c:v>
                </c:pt>
                <c:pt idx="165">
                  <c:v>17.54</c:v>
                </c:pt>
                <c:pt idx="166">
                  <c:v>19.75</c:v>
                </c:pt>
                <c:pt idx="167">
                  <c:v>11.79</c:v>
                </c:pt>
                <c:pt idx="168">
                  <c:v>13.83</c:v>
                </c:pt>
                <c:pt idx="169">
                  <c:v>17.71</c:v>
                </c:pt>
                <c:pt idx="170">
                  <c:v>30.42</c:v>
                </c:pt>
                <c:pt idx="171">
                  <c:v>18.79</c:v>
                </c:pt>
                <c:pt idx="172">
                  <c:v>34.67</c:v>
                </c:pt>
                <c:pt idx="173">
                  <c:v>23.88</c:v>
                </c:pt>
                <c:pt idx="174">
                  <c:v>28.5</c:v>
                </c:pt>
                <c:pt idx="175">
                  <c:v>27.08</c:v>
                </c:pt>
                <c:pt idx="176">
                  <c:v>16.63</c:v>
                </c:pt>
                <c:pt idx="178">
                  <c:v>27.5</c:v>
                </c:pt>
                <c:pt idx="179">
                  <c:v>21.96</c:v>
                </c:pt>
                <c:pt idx="180">
                  <c:v>15.79</c:v>
                </c:pt>
                <c:pt idx="181">
                  <c:v>20.38</c:v>
                </c:pt>
                <c:pt idx="182">
                  <c:v>10</c:v>
                </c:pt>
                <c:pt idx="183">
                  <c:v>17.46</c:v>
                </c:pt>
                <c:pt idx="184">
                  <c:v>28.33</c:v>
                </c:pt>
                <c:pt idx="185">
                  <c:v>27.42</c:v>
                </c:pt>
                <c:pt idx="186">
                  <c:v>26.58</c:v>
                </c:pt>
                <c:pt idx="187">
                  <c:v>28.04</c:v>
                </c:pt>
                <c:pt idx="188">
                  <c:v>22.54</c:v>
                </c:pt>
                <c:pt idx="189">
                  <c:v>21.08</c:v>
                </c:pt>
                <c:pt idx="190">
                  <c:v>23</c:v>
                </c:pt>
                <c:pt idx="191">
                  <c:v>20.21</c:v>
                </c:pt>
                <c:pt idx="192">
                  <c:v>21.92</c:v>
                </c:pt>
                <c:pt idx="193">
                  <c:v>14.5</c:v>
                </c:pt>
                <c:pt idx="194">
                  <c:v>17.29</c:v>
                </c:pt>
                <c:pt idx="195">
                  <c:v>21.88</c:v>
                </c:pt>
                <c:pt idx="196">
                  <c:v>18.670000000000002</c:v>
                </c:pt>
                <c:pt idx="197">
                  <c:v>28.63</c:v>
                </c:pt>
                <c:pt idx="198">
                  <c:v>19.329999999999998</c:v>
                </c:pt>
                <c:pt idx="199">
                  <c:v>27.13</c:v>
                </c:pt>
                <c:pt idx="200">
                  <c:v>25.46</c:v>
                </c:pt>
                <c:pt idx="201">
                  <c:v>25.75</c:v>
                </c:pt>
                <c:pt idx="202">
                  <c:v>26.5</c:v>
                </c:pt>
                <c:pt idx="203">
                  <c:v>20.25</c:v>
                </c:pt>
                <c:pt idx="204">
                  <c:v>22.71</c:v>
                </c:pt>
                <c:pt idx="205">
                  <c:v>16.579999999999998</c:v>
                </c:pt>
                <c:pt idx="206">
                  <c:v>13.75</c:v>
                </c:pt>
                <c:pt idx="207">
                  <c:v>19.22</c:v>
                </c:pt>
                <c:pt idx="208">
                  <c:v>17.88</c:v>
                </c:pt>
                <c:pt idx="209">
                  <c:v>23.5</c:v>
                </c:pt>
                <c:pt idx="210">
                  <c:v>29.46</c:v>
                </c:pt>
                <c:pt idx="211">
                  <c:v>33.21</c:v>
                </c:pt>
                <c:pt idx="212">
                  <c:v>33.08</c:v>
                </c:pt>
                <c:pt idx="213">
                  <c:v>38.54</c:v>
                </c:pt>
                <c:pt idx="214">
                  <c:v>34.42</c:v>
                </c:pt>
                <c:pt idx="215">
                  <c:v>36</c:v>
                </c:pt>
                <c:pt idx="216">
                  <c:v>24.71</c:v>
                </c:pt>
                <c:pt idx="217">
                  <c:v>21.13</c:v>
                </c:pt>
                <c:pt idx="218">
                  <c:v>16.46</c:v>
                </c:pt>
                <c:pt idx="219">
                  <c:v>24.75</c:v>
                </c:pt>
                <c:pt idx="220">
                  <c:v>26.79</c:v>
                </c:pt>
                <c:pt idx="221">
                  <c:v>35.54</c:v>
                </c:pt>
                <c:pt idx="222">
                  <c:v>31.25</c:v>
                </c:pt>
                <c:pt idx="223">
                  <c:v>15.5</c:v>
                </c:pt>
                <c:pt idx="224">
                  <c:v>13.08</c:v>
                </c:pt>
                <c:pt idx="225">
                  <c:v>17.88</c:v>
                </c:pt>
                <c:pt idx="226">
                  <c:v>16.670000000000002</c:v>
                </c:pt>
                <c:pt idx="227">
                  <c:v>23.54</c:v>
                </c:pt>
                <c:pt idx="228">
                  <c:v>21.21</c:v>
                </c:pt>
                <c:pt idx="229">
                  <c:v>36.46</c:v>
                </c:pt>
                <c:pt idx="230">
                  <c:v>20.79</c:v>
                </c:pt>
                <c:pt idx="231">
                  <c:v>9.67</c:v>
                </c:pt>
                <c:pt idx="232">
                  <c:v>15.71</c:v>
                </c:pt>
                <c:pt idx="233">
                  <c:v>17.22</c:v>
                </c:pt>
                <c:pt idx="234">
                  <c:v>13.21</c:v>
                </c:pt>
                <c:pt idx="235">
                  <c:v>23.83</c:v>
                </c:pt>
                <c:pt idx="236">
                  <c:v>38.04</c:v>
                </c:pt>
                <c:pt idx="237">
                  <c:v>40.78</c:v>
                </c:pt>
                <c:pt idx="238">
                  <c:v>22.13</c:v>
                </c:pt>
                <c:pt idx="239">
                  <c:v>14.63</c:v>
                </c:pt>
                <c:pt idx="240">
                  <c:v>22.5</c:v>
                </c:pt>
                <c:pt idx="241">
                  <c:v>26.79</c:v>
                </c:pt>
                <c:pt idx="242">
                  <c:v>37.08</c:v>
                </c:pt>
                <c:pt idx="243">
                  <c:v>35.29</c:v>
                </c:pt>
                <c:pt idx="244">
                  <c:v>7.38</c:v>
                </c:pt>
                <c:pt idx="245">
                  <c:v>7.96</c:v>
                </c:pt>
                <c:pt idx="246">
                  <c:v>10.25</c:v>
                </c:pt>
                <c:pt idx="247">
                  <c:v>11.75</c:v>
                </c:pt>
                <c:pt idx="248">
                  <c:v>20.83</c:v>
                </c:pt>
                <c:pt idx="249">
                  <c:v>14.29</c:v>
                </c:pt>
                <c:pt idx="250">
                  <c:v>21.96</c:v>
                </c:pt>
                <c:pt idx="251">
                  <c:v>19.38</c:v>
                </c:pt>
                <c:pt idx="252">
                  <c:v>24</c:v>
                </c:pt>
                <c:pt idx="253">
                  <c:v>28.83</c:v>
                </c:pt>
                <c:pt idx="254">
                  <c:v>13.75</c:v>
                </c:pt>
                <c:pt idx="255">
                  <c:v>15.13</c:v>
                </c:pt>
                <c:pt idx="256">
                  <c:v>17.25</c:v>
                </c:pt>
                <c:pt idx="257">
                  <c:v>15.29</c:v>
                </c:pt>
                <c:pt idx="258">
                  <c:v>23.33</c:v>
                </c:pt>
                <c:pt idx="259">
                  <c:v>20.54</c:v>
                </c:pt>
                <c:pt idx="260">
                  <c:v>19.75</c:v>
                </c:pt>
                <c:pt idx="261">
                  <c:v>33.25</c:v>
                </c:pt>
                <c:pt idx="262">
                  <c:v>9.0399999999999991</c:v>
                </c:pt>
                <c:pt idx="263">
                  <c:v>10.75</c:v>
                </c:pt>
                <c:pt idx="264">
                  <c:v>13.58</c:v>
                </c:pt>
                <c:pt idx="265">
                  <c:v>17.71</c:v>
                </c:pt>
                <c:pt idx="266">
                  <c:v>22.5</c:v>
                </c:pt>
                <c:pt idx="267">
                  <c:v>23.5</c:v>
                </c:pt>
                <c:pt idx="268">
                  <c:v>47.38</c:v>
                </c:pt>
                <c:pt idx="269">
                  <c:v>35</c:v>
                </c:pt>
                <c:pt idx="270">
                  <c:v>34.67</c:v>
                </c:pt>
                <c:pt idx="271">
                  <c:v>35.17</c:v>
                </c:pt>
                <c:pt idx="272">
                  <c:v>39.75</c:v>
                </c:pt>
                <c:pt idx="273">
                  <c:v>39.25</c:v>
                </c:pt>
                <c:pt idx="274">
                  <c:v>48.17</c:v>
                </c:pt>
                <c:pt idx="275">
                  <c:v>32.909999999999997</c:v>
                </c:pt>
                <c:pt idx="276">
                  <c:v>19.46</c:v>
                </c:pt>
                <c:pt idx="277">
                  <c:v>16.79</c:v>
                </c:pt>
                <c:pt idx="278">
                  <c:v>8.86</c:v>
                </c:pt>
                <c:pt idx="279">
                  <c:v>16.5</c:v>
                </c:pt>
                <c:pt idx="280">
                  <c:v>16.13</c:v>
                </c:pt>
                <c:pt idx="281">
                  <c:v>13.21</c:v>
                </c:pt>
                <c:pt idx="282">
                  <c:v>18.63</c:v>
                </c:pt>
                <c:pt idx="283">
                  <c:v>18.170000000000002</c:v>
                </c:pt>
                <c:pt idx="284">
                  <c:v>22.46</c:v>
                </c:pt>
                <c:pt idx="285">
                  <c:v>21.33</c:v>
                </c:pt>
                <c:pt idx="286">
                  <c:v>31.29</c:v>
                </c:pt>
                <c:pt idx="287">
                  <c:v>29.04</c:v>
                </c:pt>
                <c:pt idx="288">
                  <c:v>37.04</c:v>
                </c:pt>
                <c:pt idx="289">
                  <c:v>63.54</c:v>
                </c:pt>
                <c:pt idx="290">
                  <c:v>81.67</c:v>
                </c:pt>
                <c:pt idx="291">
                  <c:v>64.040000000000006</c:v>
                </c:pt>
                <c:pt idx="292">
                  <c:v>39.83</c:v>
                </c:pt>
                <c:pt idx="293">
                  <c:v>64.67</c:v>
                </c:pt>
                <c:pt idx="294">
                  <c:v>41.67</c:v>
                </c:pt>
                <c:pt idx="295">
                  <c:v>20.38</c:v>
                </c:pt>
                <c:pt idx="296">
                  <c:v>24.5</c:v>
                </c:pt>
                <c:pt idx="297">
                  <c:v>26.21</c:v>
                </c:pt>
                <c:pt idx="298">
                  <c:v>19.96</c:v>
                </c:pt>
                <c:pt idx="299">
                  <c:v>16.71</c:v>
                </c:pt>
                <c:pt idx="300">
                  <c:v>10.08</c:v>
                </c:pt>
                <c:pt idx="301">
                  <c:v>7.57</c:v>
                </c:pt>
                <c:pt idx="302">
                  <c:v>10.33</c:v>
                </c:pt>
                <c:pt idx="303">
                  <c:v>20.25</c:v>
                </c:pt>
                <c:pt idx="304">
                  <c:v>18.96</c:v>
                </c:pt>
                <c:pt idx="305">
                  <c:v>18.579999999999998</c:v>
                </c:pt>
                <c:pt idx="306">
                  <c:v>17.25</c:v>
                </c:pt>
                <c:pt idx="307">
                  <c:v>36.79</c:v>
                </c:pt>
                <c:pt idx="308">
                  <c:v>25.25</c:v>
                </c:pt>
                <c:pt idx="309">
                  <c:v>49.33</c:v>
                </c:pt>
                <c:pt idx="310">
                  <c:v>43.88</c:v>
                </c:pt>
                <c:pt idx="311">
                  <c:v>32</c:v>
                </c:pt>
                <c:pt idx="312">
                  <c:v>40.130000000000003</c:v>
                </c:pt>
                <c:pt idx="313">
                  <c:v>45.29</c:v>
                </c:pt>
                <c:pt idx="314">
                  <c:v>13.33</c:v>
                </c:pt>
                <c:pt idx="315">
                  <c:v>19.079999999999998</c:v>
                </c:pt>
                <c:pt idx="316">
                  <c:v>21</c:v>
                </c:pt>
                <c:pt idx="317">
                  <c:v>27</c:v>
                </c:pt>
                <c:pt idx="318">
                  <c:v>66.58</c:v>
                </c:pt>
                <c:pt idx="319">
                  <c:v>69.08</c:v>
                </c:pt>
                <c:pt idx="320">
                  <c:v>69.459999999999994</c:v>
                </c:pt>
                <c:pt idx="321">
                  <c:v>33.42</c:v>
                </c:pt>
                <c:pt idx="322">
                  <c:v>20.71</c:v>
                </c:pt>
                <c:pt idx="323">
                  <c:v>12.08</c:v>
                </c:pt>
                <c:pt idx="324">
                  <c:v>31.29</c:v>
                </c:pt>
                <c:pt idx="325">
                  <c:v>32.83</c:v>
                </c:pt>
                <c:pt idx="326">
                  <c:v>35.58</c:v>
                </c:pt>
                <c:pt idx="327">
                  <c:v>68.209999999999994</c:v>
                </c:pt>
                <c:pt idx="328">
                  <c:v>38.21</c:v>
                </c:pt>
                <c:pt idx="329">
                  <c:v>25.83</c:v>
                </c:pt>
                <c:pt idx="330">
                  <c:v>68.58</c:v>
                </c:pt>
                <c:pt idx="331">
                  <c:v>46.17</c:v>
                </c:pt>
                <c:pt idx="332">
                  <c:v>49.83</c:v>
                </c:pt>
                <c:pt idx="333">
                  <c:v>26.17</c:v>
                </c:pt>
                <c:pt idx="334">
                  <c:v>23</c:v>
                </c:pt>
                <c:pt idx="335">
                  <c:v>56.54</c:v>
                </c:pt>
                <c:pt idx="336">
                  <c:v>73.25</c:v>
                </c:pt>
                <c:pt idx="337">
                  <c:v>29.79</c:v>
                </c:pt>
                <c:pt idx="338">
                  <c:v>18.5</c:v>
                </c:pt>
                <c:pt idx="339">
                  <c:v>11</c:v>
                </c:pt>
                <c:pt idx="340">
                  <c:v>27.33</c:v>
                </c:pt>
                <c:pt idx="341">
                  <c:v>38.54</c:v>
                </c:pt>
                <c:pt idx="342">
                  <c:v>42.42</c:v>
                </c:pt>
                <c:pt idx="343">
                  <c:v>21.29</c:v>
                </c:pt>
                <c:pt idx="344">
                  <c:v>20.13</c:v>
                </c:pt>
                <c:pt idx="345">
                  <c:v>26.25</c:v>
                </c:pt>
                <c:pt idx="346">
                  <c:v>43.5</c:v>
                </c:pt>
                <c:pt idx="347">
                  <c:v>27.54</c:v>
                </c:pt>
                <c:pt idx="348">
                  <c:v>23.92</c:v>
                </c:pt>
                <c:pt idx="349">
                  <c:v>29.38</c:v>
                </c:pt>
                <c:pt idx="350">
                  <c:v>83.5</c:v>
                </c:pt>
                <c:pt idx="351">
                  <c:v>78.25</c:v>
                </c:pt>
                <c:pt idx="352">
                  <c:v>30.42</c:v>
                </c:pt>
                <c:pt idx="353">
                  <c:v>50.92</c:v>
                </c:pt>
                <c:pt idx="354">
                  <c:v>46</c:v>
                </c:pt>
                <c:pt idx="355">
                  <c:v>17.75</c:v>
                </c:pt>
                <c:pt idx="356">
                  <c:v>13.04</c:v>
                </c:pt>
                <c:pt idx="357">
                  <c:v>9.9600000000000009</c:v>
                </c:pt>
                <c:pt idx="358">
                  <c:v>13.46</c:v>
                </c:pt>
                <c:pt idx="359">
                  <c:v>36.58</c:v>
                </c:pt>
                <c:pt idx="360">
                  <c:v>54.88</c:v>
                </c:pt>
                <c:pt idx="361">
                  <c:v>22.26</c:v>
                </c:pt>
                <c:pt idx="362">
                  <c:v>23.79</c:v>
                </c:pt>
                <c:pt idx="363">
                  <c:v>54.67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BB-4D32-B072-38C740058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1127408"/>
        <c:axId val="1"/>
      </c:lineChart>
      <c:lineChart>
        <c:grouping val="standard"/>
        <c:varyColors val="0"/>
        <c:ser>
          <c:idx val="0"/>
          <c:order val="1"/>
          <c:tx>
            <c:strRef>
              <c:f>'wykres 6 2016'!$C$3</c:f>
              <c:strCache>
                <c:ptCount val="1"/>
                <c:pt idx="0">
                  <c:v>Temperatura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'wykres 6 2016'!$A$4:$A$367</c:f>
              <c:numCache>
                <c:formatCode>m/d/yyyy</c:formatCode>
                <c:ptCount val="364"/>
                <c:pt idx="0">
                  <c:v>42736</c:v>
                </c:pt>
                <c:pt idx="1">
                  <c:v>42737</c:v>
                </c:pt>
                <c:pt idx="2">
                  <c:v>42738</c:v>
                </c:pt>
                <c:pt idx="3">
                  <c:v>42739</c:v>
                </c:pt>
                <c:pt idx="4">
                  <c:v>42740</c:v>
                </c:pt>
                <c:pt idx="5">
                  <c:v>42741</c:v>
                </c:pt>
                <c:pt idx="6">
                  <c:v>42742</c:v>
                </c:pt>
                <c:pt idx="7">
                  <c:v>42743</c:v>
                </c:pt>
                <c:pt idx="8">
                  <c:v>42744</c:v>
                </c:pt>
                <c:pt idx="9">
                  <c:v>42745</c:v>
                </c:pt>
                <c:pt idx="10">
                  <c:v>42746</c:v>
                </c:pt>
                <c:pt idx="11">
                  <c:v>42747</c:v>
                </c:pt>
                <c:pt idx="12">
                  <c:v>42748</c:v>
                </c:pt>
                <c:pt idx="13">
                  <c:v>42749</c:v>
                </c:pt>
                <c:pt idx="14">
                  <c:v>42750</c:v>
                </c:pt>
                <c:pt idx="15">
                  <c:v>42751</c:v>
                </c:pt>
                <c:pt idx="16">
                  <c:v>42752</c:v>
                </c:pt>
                <c:pt idx="17">
                  <c:v>42753</c:v>
                </c:pt>
                <c:pt idx="18">
                  <c:v>42754</c:v>
                </c:pt>
                <c:pt idx="19">
                  <c:v>42755</c:v>
                </c:pt>
                <c:pt idx="20">
                  <c:v>42756</c:v>
                </c:pt>
                <c:pt idx="21">
                  <c:v>42757</c:v>
                </c:pt>
                <c:pt idx="22">
                  <c:v>42758</c:v>
                </c:pt>
                <c:pt idx="23">
                  <c:v>42759</c:v>
                </c:pt>
                <c:pt idx="24">
                  <c:v>42760</c:v>
                </c:pt>
                <c:pt idx="25">
                  <c:v>42761</c:v>
                </c:pt>
                <c:pt idx="26">
                  <c:v>42762</c:v>
                </c:pt>
                <c:pt idx="27">
                  <c:v>42763</c:v>
                </c:pt>
                <c:pt idx="28">
                  <c:v>42764</c:v>
                </c:pt>
                <c:pt idx="29">
                  <c:v>42765</c:v>
                </c:pt>
                <c:pt idx="30">
                  <c:v>42766</c:v>
                </c:pt>
                <c:pt idx="31">
                  <c:v>42767</c:v>
                </c:pt>
                <c:pt idx="32">
                  <c:v>42768</c:v>
                </c:pt>
                <c:pt idx="33">
                  <c:v>42769</c:v>
                </c:pt>
                <c:pt idx="34">
                  <c:v>42770</c:v>
                </c:pt>
                <c:pt idx="35">
                  <c:v>42771</c:v>
                </c:pt>
                <c:pt idx="36">
                  <c:v>42772</c:v>
                </c:pt>
                <c:pt idx="37">
                  <c:v>42773</c:v>
                </c:pt>
                <c:pt idx="38">
                  <c:v>42774</c:v>
                </c:pt>
                <c:pt idx="39">
                  <c:v>42775</c:v>
                </c:pt>
                <c:pt idx="40">
                  <c:v>42776</c:v>
                </c:pt>
                <c:pt idx="41">
                  <c:v>42777</c:v>
                </c:pt>
                <c:pt idx="42">
                  <c:v>42778</c:v>
                </c:pt>
                <c:pt idx="43">
                  <c:v>42779</c:v>
                </c:pt>
                <c:pt idx="44">
                  <c:v>42780</c:v>
                </c:pt>
                <c:pt idx="45">
                  <c:v>42781</c:v>
                </c:pt>
                <c:pt idx="46">
                  <c:v>42782</c:v>
                </c:pt>
                <c:pt idx="47">
                  <c:v>42783</c:v>
                </c:pt>
                <c:pt idx="48">
                  <c:v>42784</c:v>
                </c:pt>
                <c:pt idx="49">
                  <c:v>42785</c:v>
                </c:pt>
                <c:pt idx="50">
                  <c:v>42786</c:v>
                </c:pt>
                <c:pt idx="51">
                  <c:v>42787</c:v>
                </c:pt>
                <c:pt idx="52">
                  <c:v>42788</c:v>
                </c:pt>
                <c:pt idx="53">
                  <c:v>42789</c:v>
                </c:pt>
                <c:pt idx="54">
                  <c:v>42790</c:v>
                </c:pt>
                <c:pt idx="55">
                  <c:v>42791</c:v>
                </c:pt>
                <c:pt idx="56">
                  <c:v>42792</c:v>
                </c:pt>
                <c:pt idx="57">
                  <c:v>42793</c:v>
                </c:pt>
                <c:pt idx="58">
                  <c:v>42794</c:v>
                </c:pt>
                <c:pt idx="59">
                  <c:v>42795</c:v>
                </c:pt>
                <c:pt idx="60">
                  <c:v>42796</c:v>
                </c:pt>
                <c:pt idx="61">
                  <c:v>42797</c:v>
                </c:pt>
                <c:pt idx="62">
                  <c:v>42798</c:v>
                </c:pt>
                <c:pt idx="63">
                  <c:v>42799</c:v>
                </c:pt>
                <c:pt idx="64">
                  <c:v>42800</c:v>
                </c:pt>
                <c:pt idx="65">
                  <c:v>42801</c:v>
                </c:pt>
                <c:pt idx="66">
                  <c:v>42802</c:v>
                </c:pt>
                <c:pt idx="67">
                  <c:v>42803</c:v>
                </c:pt>
                <c:pt idx="68">
                  <c:v>42804</c:v>
                </c:pt>
                <c:pt idx="69">
                  <c:v>42805</c:v>
                </c:pt>
                <c:pt idx="70">
                  <c:v>42806</c:v>
                </c:pt>
                <c:pt idx="71">
                  <c:v>42807</c:v>
                </c:pt>
                <c:pt idx="72">
                  <c:v>42808</c:v>
                </c:pt>
                <c:pt idx="73">
                  <c:v>42809</c:v>
                </c:pt>
                <c:pt idx="74">
                  <c:v>42810</c:v>
                </c:pt>
                <c:pt idx="75">
                  <c:v>42811</c:v>
                </c:pt>
                <c:pt idx="76">
                  <c:v>42812</c:v>
                </c:pt>
                <c:pt idx="77">
                  <c:v>42813</c:v>
                </c:pt>
                <c:pt idx="78">
                  <c:v>42814</c:v>
                </c:pt>
                <c:pt idx="79">
                  <c:v>42815</c:v>
                </c:pt>
                <c:pt idx="80">
                  <c:v>42816</c:v>
                </c:pt>
                <c:pt idx="81">
                  <c:v>42817</c:v>
                </c:pt>
                <c:pt idx="82">
                  <c:v>42818</c:v>
                </c:pt>
                <c:pt idx="83">
                  <c:v>42819</c:v>
                </c:pt>
                <c:pt idx="84">
                  <c:v>42820</c:v>
                </c:pt>
                <c:pt idx="85">
                  <c:v>42821</c:v>
                </c:pt>
                <c:pt idx="86">
                  <c:v>42822</c:v>
                </c:pt>
                <c:pt idx="87">
                  <c:v>42823</c:v>
                </c:pt>
                <c:pt idx="88">
                  <c:v>42824</c:v>
                </c:pt>
                <c:pt idx="89">
                  <c:v>42825</c:v>
                </c:pt>
                <c:pt idx="90">
                  <c:v>42826</c:v>
                </c:pt>
                <c:pt idx="91">
                  <c:v>42827</c:v>
                </c:pt>
                <c:pt idx="92">
                  <c:v>42828</c:v>
                </c:pt>
                <c:pt idx="93">
                  <c:v>42829</c:v>
                </c:pt>
                <c:pt idx="94">
                  <c:v>42830</c:v>
                </c:pt>
                <c:pt idx="95">
                  <c:v>42831</c:v>
                </c:pt>
                <c:pt idx="96">
                  <c:v>42832</c:v>
                </c:pt>
                <c:pt idx="97">
                  <c:v>42833</c:v>
                </c:pt>
                <c:pt idx="98">
                  <c:v>42834</c:v>
                </c:pt>
                <c:pt idx="99">
                  <c:v>42835</c:v>
                </c:pt>
                <c:pt idx="100">
                  <c:v>42836</c:v>
                </c:pt>
                <c:pt idx="101">
                  <c:v>42837</c:v>
                </c:pt>
                <c:pt idx="102">
                  <c:v>42838</c:v>
                </c:pt>
                <c:pt idx="103">
                  <c:v>42839</c:v>
                </c:pt>
                <c:pt idx="104">
                  <c:v>42840</c:v>
                </c:pt>
                <c:pt idx="105">
                  <c:v>42841</c:v>
                </c:pt>
                <c:pt idx="106">
                  <c:v>42842</c:v>
                </c:pt>
                <c:pt idx="107">
                  <c:v>42843</c:v>
                </c:pt>
                <c:pt idx="108">
                  <c:v>42844</c:v>
                </c:pt>
                <c:pt idx="109">
                  <c:v>42845</c:v>
                </c:pt>
                <c:pt idx="110">
                  <c:v>42846</c:v>
                </c:pt>
                <c:pt idx="111">
                  <c:v>42847</c:v>
                </c:pt>
                <c:pt idx="112">
                  <c:v>42848</c:v>
                </c:pt>
                <c:pt idx="113">
                  <c:v>42849</c:v>
                </c:pt>
                <c:pt idx="114">
                  <c:v>42850</c:v>
                </c:pt>
                <c:pt idx="115">
                  <c:v>42851</c:v>
                </c:pt>
                <c:pt idx="116">
                  <c:v>42852</c:v>
                </c:pt>
                <c:pt idx="117">
                  <c:v>42853</c:v>
                </c:pt>
                <c:pt idx="118">
                  <c:v>42854</c:v>
                </c:pt>
                <c:pt idx="119">
                  <c:v>42855</c:v>
                </c:pt>
                <c:pt idx="120">
                  <c:v>42856</c:v>
                </c:pt>
                <c:pt idx="121">
                  <c:v>42857</c:v>
                </c:pt>
                <c:pt idx="122">
                  <c:v>42858</c:v>
                </c:pt>
                <c:pt idx="123">
                  <c:v>42859</c:v>
                </c:pt>
                <c:pt idx="124">
                  <c:v>42860</c:v>
                </c:pt>
                <c:pt idx="125">
                  <c:v>42861</c:v>
                </c:pt>
                <c:pt idx="126">
                  <c:v>42862</c:v>
                </c:pt>
                <c:pt idx="127">
                  <c:v>42863</c:v>
                </c:pt>
                <c:pt idx="128">
                  <c:v>42864</c:v>
                </c:pt>
                <c:pt idx="129">
                  <c:v>42865</c:v>
                </c:pt>
                <c:pt idx="130">
                  <c:v>42866</c:v>
                </c:pt>
                <c:pt idx="131">
                  <c:v>42867</c:v>
                </c:pt>
                <c:pt idx="132">
                  <c:v>42868</c:v>
                </c:pt>
                <c:pt idx="133">
                  <c:v>42869</c:v>
                </c:pt>
                <c:pt idx="134">
                  <c:v>42870</c:v>
                </c:pt>
                <c:pt idx="135">
                  <c:v>42871</c:v>
                </c:pt>
                <c:pt idx="136">
                  <c:v>42872</c:v>
                </c:pt>
                <c:pt idx="137">
                  <c:v>42873</c:v>
                </c:pt>
                <c:pt idx="138">
                  <c:v>42874</c:v>
                </c:pt>
                <c:pt idx="139">
                  <c:v>42875</c:v>
                </c:pt>
                <c:pt idx="140">
                  <c:v>42876</c:v>
                </c:pt>
                <c:pt idx="141">
                  <c:v>42877</c:v>
                </c:pt>
                <c:pt idx="142">
                  <c:v>42878</c:v>
                </c:pt>
                <c:pt idx="143">
                  <c:v>42879</c:v>
                </c:pt>
                <c:pt idx="144">
                  <c:v>42880</c:v>
                </c:pt>
                <c:pt idx="145">
                  <c:v>42881</c:v>
                </c:pt>
                <c:pt idx="146">
                  <c:v>42882</c:v>
                </c:pt>
                <c:pt idx="147">
                  <c:v>42883</c:v>
                </c:pt>
                <c:pt idx="148">
                  <c:v>42884</c:v>
                </c:pt>
                <c:pt idx="149">
                  <c:v>42885</c:v>
                </c:pt>
                <c:pt idx="150">
                  <c:v>42886</c:v>
                </c:pt>
                <c:pt idx="151">
                  <c:v>42887</c:v>
                </c:pt>
                <c:pt idx="152">
                  <c:v>42888</c:v>
                </c:pt>
                <c:pt idx="153">
                  <c:v>42889</c:v>
                </c:pt>
                <c:pt idx="154">
                  <c:v>42890</c:v>
                </c:pt>
                <c:pt idx="155">
                  <c:v>42891</c:v>
                </c:pt>
                <c:pt idx="156">
                  <c:v>42892</c:v>
                </c:pt>
                <c:pt idx="157">
                  <c:v>42893</c:v>
                </c:pt>
                <c:pt idx="158">
                  <c:v>42894</c:v>
                </c:pt>
                <c:pt idx="159">
                  <c:v>42895</c:v>
                </c:pt>
                <c:pt idx="160">
                  <c:v>42896</c:v>
                </c:pt>
                <c:pt idx="161">
                  <c:v>42897</c:v>
                </c:pt>
                <c:pt idx="162">
                  <c:v>42898</c:v>
                </c:pt>
                <c:pt idx="163">
                  <c:v>42899</c:v>
                </c:pt>
                <c:pt idx="164">
                  <c:v>42900</c:v>
                </c:pt>
                <c:pt idx="165">
                  <c:v>42901</c:v>
                </c:pt>
                <c:pt idx="166">
                  <c:v>42902</c:v>
                </c:pt>
                <c:pt idx="167">
                  <c:v>42903</c:v>
                </c:pt>
                <c:pt idx="168">
                  <c:v>42904</c:v>
                </c:pt>
                <c:pt idx="169">
                  <c:v>42905</c:v>
                </c:pt>
                <c:pt idx="170">
                  <c:v>42906</c:v>
                </c:pt>
                <c:pt idx="171">
                  <c:v>42907</c:v>
                </c:pt>
                <c:pt idx="172">
                  <c:v>42908</c:v>
                </c:pt>
                <c:pt idx="173">
                  <c:v>42909</c:v>
                </c:pt>
                <c:pt idx="174">
                  <c:v>42910</c:v>
                </c:pt>
                <c:pt idx="175">
                  <c:v>42911</c:v>
                </c:pt>
                <c:pt idx="176">
                  <c:v>42912</c:v>
                </c:pt>
                <c:pt idx="177">
                  <c:v>42913</c:v>
                </c:pt>
                <c:pt idx="178">
                  <c:v>42914</c:v>
                </c:pt>
                <c:pt idx="179">
                  <c:v>42915</c:v>
                </c:pt>
                <c:pt idx="180">
                  <c:v>42916</c:v>
                </c:pt>
                <c:pt idx="181">
                  <c:v>42917</c:v>
                </c:pt>
                <c:pt idx="182">
                  <c:v>42918</c:v>
                </c:pt>
                <c:pt idx="183">
                  <c:v>42919</c:v>
                </c:pt>
                <c:pt idx="184">
                  <c:v>42920</c:v>
                </c:pt>
                <c:pt idx="185">
                  <c:v>42921</c:v>
                </c:pt>
                <c:pt idx="186">
                  <c:v>42922</c:v>
                </c:pt>
                <c:pt idx="187">
                  <c:v>42923</c:v>
                </c:pt>
                <c:pt idx="188">
                  <c:v>42924</c:v>
                </c:pt>
                <c:pt idx="189">
                  <c:v>42925</c:v>
                </c:pt>
                <c:pt idx="190">
                  <c:v>42926</c:v>
                </c:pt>
                <c:pt idx="191">
                  <c:v>42927</c:v>
                </c:pt>
                <c:pt idx="192">
                  <c:v>42928</c:v>
                </c:pt>
                <c:pt idx="193">
                  <c:v>42929</c:v>
                </c:pt>
                <c:pt idx="194">
                  <c:v>42930</c:v>
                </c:pt>
                <c:pt idx="195">
                  <c:v>42931</c:v>
                </c:pt>
                <c:pt idx="196">
                  <c:v>42932</c:v>
                </c:pt>
                <c:pt idx="197">
                  <c:v>42933</c:v>
                </c:pt>
                <c:pt idx="198">
                  <c:v>42934</c:v>
                </c:pt>
                <c:pt idx="199">
                  <c:v>42935</c:v>
                </c:pt>
                <c:pt idx="200">
                  <c:v>42936</c:v>
                </c:pt>
                <c:pt idx="201">
                  <c:v>42937</c:v>
                </c:pt>
                <c:pt idx="202">
                  <c:v>42938</c:v>
                </c:pt>
                <c:pt idx="203">
                  <c:v>42939</c:v>
                </c:pt>
                <c:pt idx="204">
                  <c:v>42940</c:v>
                </c:pt>
                <c:pt idx="205">
                  <c:v>42941</c:v>
                </c:pt>
                <c:pt idx="206">
                  <c:v>42942</c:v>
                </c:pt>
                <c:pt idx="207">
                  <c:v>42943</c:v>
                </c:pt>
                <c:pt idx="208">
                  <c:v>42944</c:v>
                </c:pt>
                <c:pt idx="209">
                  <c:v>42945</c:v>
                </c:pt>
                <c:pt idx="210">
                  <c:v>42946</c:v>
                </c:pt>
                <c:pt idx="211">
                  <c:v>42947</c:v>
                </c:pt>
                <c:pt idx="212">
                  <c:v>42948</c:v>
                </c:pt>
                <c:pt idx="213">
                  <c:v>42949</c:v>
                </c:pt>
                <c:pt idx="214">
                  <c:v>42950</c:v>
                </c:pt>
                <c:pt idx="215">
                  <c:v>42951</c:v>
                </c:pt>
                <c:pt idx="216">
                  <c:v>42952</c:v>
                </c:pt>
                <c:pt idx="217">
                  <c:v>42953</c:v>
                </c:pt>
                <c:pt idx="218">
                  <c:v>42954</c:v>
                </c:pt>
                <c:pt idx="219">
                  <c:v>42955</c:v>
                </c:pt>
                <c:pt idx="220">
                  <c:v>42956</c:v>
                </c:pt>
                <c:pt idx="221">
                  <c:v>42957</c:v>
                </c:pt>
                <c:pt idx="222">
                  <c:v>42958</c:v>
                </c:pt>
                <c:pt idx="223">
                  <c:v>42959</c:v>
                </c:pt>
                <c:pt idx="224">
                  <c:v>42960</c:v>
                </c:pt>
                <c:pt idx="225">
                  <c:v>42961</c:v>
                </c:pt>
                <c:pt idx="226">
                  <c:v>42962</c:v>
                </c:pt>
                <c:pt idx="227">
                  <c:v>42963</c:v>
                </c:pt>
                <c:pt idx="228">
                  <c:v>42964</c:v>
                </c:pt>
                <c:pt idx="229">
                  <c:v>42965</c:v>
                </c:pt>
                <c:pt idx="230">
                  <c:v>42966</c:v>
                </c:pt>
                <c:pt idx="231">
                  <c:v>42967</c:v>
                </c:pt>
                <c:pt idx="232">
                  <c:v>42968</c:v>
                </c:pt>
                <c:pt idx="233">
                  <c:v>42969</c:v>
                </c:pt>
                <c:pt idx="234">
                  <c:v>42970</c:v>
                </c:pt>
                <c:pt idx="235">
                  <c:v>42971</c:v>
                </c:pt>
                <c:pt idx="236">
                  <c:v>42972</c:v>
                </c:pt>
                <c:pt idx="237">
                  <c:v>42973</c:v>
                </c:pt>
                <c:pt idx="238">
                  <c:v>42974</c:v>
                </c:pt>
                <c:pt idx="239">
                  <c:v>42975</c:v>
                </c:pt>
                <c:pt idx="240">
                  <c:v>42976</c:v>
                </c:pt>
                <c:pt idx="241">
                  <c:v>42977</c:v>
                </c:pt>
                <c:pt idx="242">
                  <c:v>42978</c:v>
                </c:pt>
                <c:pt idx="243">
                  <c:v>42979</c:v>
                </c:pt>
                <c:pt idx="244">
                  <c:v>42980</c:v>
                </c:pt>
                <c:pt idx="245">
                  <c:v>42981</c:v>
                </c:pt>
                <c:pt idx="246">
                  <c:v>42982</c:v>
                </c:pt>
                <c:pt idx="247">
                  <c:v>42983</c:v>
                </c:pt>
                <c:pt idx="248">
                  <c:v>42984</c:v>
                </c:pt>
                <c:pt idx="249">
                  <c:v>42985</c:v>
                </c:pt>
                <c:pt idx="250">
                  <c:v>42986</c:v>
                </c:pt>
                <c:pt idx="251">
                  <c:v>42987</c:v>
                </c:pt>
                <c:pt idx="252">
                  <c:v>42988</c:v>
                </c:pt>
                <c:pt idx="253">
                  <c:v>42989</c:v>
                </c:pt>
                <c:pt idx="254">
                  <c:v>42990</c:v>
                </c:pt>
                <c:pt idx="255">
                  <c:v>42991</c:v>
                </c:pt>
                <c:pt idx="256">
                  <c:v>42992</c:v>
                </c:pt>
                <c:pt idx="257">
                  <c:v>42993</c:v>
                </c:pt>
                <c:pt idx="258">
                  <c:v>42994</c:v>
                </c:pt>
                <c:pt idx="259">
                  <c:v>42995</c:v>
                </c:pt>
                <c:pt idx="260">
                  <c:v>42996</c:v>
                </c:pt>
                <c:pt idx="261">
                  <c:v>42997</c:v>
                </c:pt>
                <c:pt idx="262">
                  <c:v>42998</c:v>
                </c:pt>
                <c:pt idx="263">
                  <c:v>42999</c:v>
                </c:pt>
                <c:pt idx="264">
                  <c:v>43000</c:v>
                </c:pt>
                <c:pt idx="265">
                  <c:v>43001</c:v>
                </c:pt>
                <c:pt idx="266">
                  <c:v>43002</c:v>
                </c:pt>
                <c:pt idx="267">
                  <c:v>43003</c:v>
                </c:pt>
                <c:pt idx="268">
                  <c:v>43004</c:v>
                </c:pt>
                <c:pt idx="269">
                  <c:v>43005</c:v>
                </c:pt>
                <c:pt idx="270">
                  <c:v>43006</c:v>
                </c:pt>
                <c:pt idx="271">
                  <c:v>43007</c:v>
                </c:pt>
                <c:pt idx="272">
                  <c:v>43008</c:v>
                </c:pt>
                <c:pt idx="273">
                  <c:v>43009</c:v>
                </c:pt>
                <c:pt idx="274">
                  <c:v>43010</c:v>
                </c:pt>
                <c:pt idx="275">
                  <c:v>43011</c:v>
                </c:pt>
                <c:pt idx="276">
                  <c:v>43012</c:v>
                </c:pt>
                <c:pt idx="277">
                  <c:v>43013</c:v>
                </c:pt>
                <c:pt idx="278">
                  <c:v>43014</c:v>
                </c:pt>
                <c:pt idx="279">
                  <c:v>43015</c:v>
                </c:pt>
                <c:pt idx="280">
                  <c:v>43016</c:v>
                </c:pt>
                <c:pt idx="281">
                  <c:v>43017</c:v>
                </c:pt>
                <c:pt idx="282">
                  <c:v>43018</c:v>
                </c:pt>
                <c:pt idx="283">
                  <c:v>43019</c:v>
                </c:pt>
                <c:pt idx="284">
                  <c:v>43020</c:v>
                </c:pt>
                <c:pt idx="285">
                  <c:v>43021</c:v>
                </c:pt>
                <c:pt idx="286">
                  <c:v>43022</c:v>
                </c:pt>
                <c:pt idx="287">
                  <c:v>43023</c:v>
                </c:pt>
                <c:pt idx="288">
                  <c:v>43024</c:v>
                </c:pt>
                <c:pt idx="289">
                  <c:v>43025</c:v>
                </c:pt>
                <c:pt idx="290">
                  <c:v>43026</c:v>
                </c:pt>
                <c:pt idx="291">
                  <c:v>43027</c:v>
                </c:pt>
                <c:pt idx="292">
                  <c:v>43028</c:v>
                </c:pt>
                <c:pt idx="293">
                  <c:v>43029</c:v>
                </c:pt>
                <c:pt idx="294">
                  <c:v>43030</c:v>
                </c:pt>
                <c:pt idx="295">
                  <c:v>43031</c:v>
                </c:pt>
                <c:pt idx="296">
                  <c:v>43032</c:v>
                </c:pt>
                <c:pt idx="297">
                  <c:v>43033</c:v>
                </c:pt>
                <c:pt idx="298">
                  <c:v>43034</c:v>
                </c:pt>
                <c:pt idx="299">
                  <c:v>43035</c:v>
                </c:pt>
                <c:pt idx="300">
                  <c:v>43036</c:v>
                </c:pt>
                <c:pt idx="301">
                  <c:v>43037</c:v>
                </c:pt>
                <c:pt idx="302">
                  <c:v>43038</c:v>
                </c:pt>
                <c:pt idx="303">
                  <c:v>43039</c:v>
                </c:pt>
                <c:pt idx="304">
                  <c:v>43040</c:v>
                </c:pt>
                <c:pt idx="305">
                  <c:v>43041</c:v>
                </c:pt>
                <c:pt idx="306">
                  <c:v>43042</c:v>
                </c:pt>
                <c:pt idx="307">
                  <c:v>43043</c:v>
                </c:pt>
                <c:pt idx="308">
                  <c:v>43044</c:v>
                </c:pt>
                <c:pt idx="309">
                  <c:v>43045</c:v>
                </c:pt>
                <c:pt idx="310">
                  <c:v>43046</c:v>
                </c:pt>
                <c:pt idx="311">
                  <c:v>43047</c:v>
                </c:pt>
                <c:pt idx="312">
                  <c:v>43048</c:v>
                </c:pt>
                <c:pt idx="313">
                  <c:v>43049</c:v>
                </c:pt>
                <c:pt idx="314">
                  <c:v>43050</c:v>
                </c:pt>
                <c:pt idx="315">
                  <c:v>43051</c:v>
                </c:pt>
                <c:pt idx="316">
                  <c:v>43052</c:v>
                </c:pt>
                <c:pt idx="317">
                  <c:v>43053</c:v>
                </c:pt>
                <c:pt idx="318">
                  <c:v>43054</c:v>
                </c:pt>
                <c:pt idx="319">
                  <c:v>43055</c:v>
                </c:pt>
                <c:pt idx="320">
                  <c:v>43056</c:v>
                </c:pt>
                <c:pt idx="321">
                  <c:v>43057</c:v>
                </c:pt>
                <c:pt idx="322">
                  <c:v>43058</c:v>
                </c:pt>
                <c:pt idx="323">
                  <c:v>43059</c:v>
                </c:pt>
                <c:pt idx="324">
                  <c:v>43060</c:v>
                </c:pt>
                <c:pt idx="325">
                  <c:v>43061</c:v>
                </c:pt>
                <c:pt idx="326">
                  <c:v>43062</c:v>
                </c:pt>
                <c:pt idx="327">
                  <c:v>43063</c:v>
                </c:pt>
                <c:pt idx="328">
                  <c:v>43064</c:v>
                </c:pt>
                <c:pt idx="329">
                  <c:v>43065</c:v>
                </c:pt>
                <c:pt idx="330">
                  <c:v>43066</c:v>
                </c:pt>
                <c:pt idx="331">
                  <c:v>43067</c:v>
                </c:pt>
                <c:pt idx="332">
                  <c:v>43068</c:v>
                </c:pt>
                <c:pt idx="333">
                  <c:v>43069</c:v>
                </c:pt>
                <c:pt idx="334">
                  <c:v>43070</c:v>
                </c:pt>
                <c:pt idx="335">
                  <c:v>43071</c:v>
                </c:pt>
                <c:pt idx="336">
                  <c:v>43072</c:v>
                </c:pt>
                <c:pt idx="337">
                  <c:v>43073</c:v>
                </c:pt>
                <c:pt idx="338">
                  <c:v>43074</c:v>
                </c:pt>
                <c:pt idx="339">
                  <c:v>43075</c:v>
                </c:pt>
                <c:pt idx="340">
                  <c:v>43076</c:v>
                </c:pt>
                <c:pt idx="341">
                  <c:v>43077</c:v>
                </c:pt>
                <c:pt idx="342">
                  <c:v>43078</c:v>
                </c:pt>
                <c:pt idx="343">
                  <c:v>43079</c:v>
                </c:pt>
                <c:pt idx="344">
                  <c:v>43080</c:v>
                </c:pt>
                <c:pt idx="345">
                  <c:v>43081</c:v>
                </c:pt>
                <c:pt idx="346">
                  <c:v>43082</c:v>
                </c:pt>
                <c:pt idx="347">
                  <c:v>43083</c:v>
                </c:pt>
                <c:pt idx="348">
                  <c:v>43084</c:v>
                </c:pt>
                <c:pt idx="349">
                  <c:v>43085</c:v>
                </c:pt>
                <c:pt idx="350">
                  <c:v>43086</c:v>
                </c:pt>
                <c:pt idx="351">
                  <c:v>43087</c:v>
                </c:pt>
                <c:pt idx="352">
                  <c:v>43088</c:v>
                </c:pt>
                <c:pt idx="353">
                  <c:v>43089</c:v>
                </c:pt>
                <c:pt idx="354">
                  <c:v>43090</c:v>
                </c:pt>
                <c:pt idx="355">
                  <c:v>43091</c:v>
                </c:pt>
                <c:pt idx="356">
                  <c:v>43092</c:v>
                </c:pt>
                <c:pt idx="357">
                  <c:v>43093</c:v>
                </c:pt>
                <c:pt idx="358">
                  <c:v>43094</c:v>
                </c:pt>
                <c:pt idx="359">
                  <c:v>43095</c:v>
                </c:pt>
                <c:pt idx="360">
                  <c:v>43096</c:v>
                </c:pt>
                <c:pt idx="361">
                  <c:v>43097</c:v>
                </c:pt>
                <c:pt idx="362">
                  <c:v>43098</c:v>
                </c:pt>
                <c:pt idx="363">
                  <c:v>43099</c:v>
                </c:pt>
              </c:numCache>
            </c:numRef>
          </c:cat>
          <c:val>
            <c:numRef>
              <c:f>'wykres 6 2016'!$C$4:$C$367</c:f>
              <c:numCache>
                <c:formatCode>General</c:formatCode>
                <c:ptCount val="364"/>
                <c:pt idx="0">
                  <c:v>-1.7</c:v>
                </c:pt>
                <c:pt idx="1">
                  <c:v>-2.7</c:v>
                </c:pt>
                <c:pt idx="2">
                  <c:v>-1.6</c:v>
                </c:pt>
                <c:pt idx="3">
                  <c:v>-0.1</c:v>
                </c:pt>
                <c:pt idx="4">
                  <c:v>-6.8</c:v>
                </c:pt>
                <c:pt idx="5">
                  <c:v>-14.5</c:v>
                </c:pt>
                <c:pt idx="6">
                  <c:v>-18.8</c:v>
                </c:pt>
                <c:pt idx="7">
                  <c:v>-15.5</c:v>
                </c:pt>
                <c:pt idx="8">
                  <c:v>-10.9</c:v>
                </c:pt>
                <c:pt idx="9">
                  <c:v>-8.4</c:v>
                </c:pt>
                <c:pt idx="10">
                  <c:v>-10.8</c:v>
                </c:pt>
                <c:pt idx="11">
                  <c:v>-1.8</c:v>
                </c:pt>
                <c:pt idx="12">
                  <c:v>-0.5</c:v>
                </c:pt>
                <c:pt idx="13">
                  <c:v>-0.6</c:v>
                </c:pt>
                <c:pt idx="14">
                  <c:v>-2.2000000000000002</c:v>
                </c:pt>
                <c:pt idx="15">
                  <c:v>-3.2</c:v>
                </c:pt>
                <c:pt idx="16">
                  <c:v>-3.9</c:v>
                </c:pt>
                <c:pt idx="17">
                  <c:v>-7.2</c:v>
                </c:pt>
                <c:pt idx="18">
                  <c:v>-8.6</c:v>
                </c:pt>
                <c:pt idx="19">
                  <c:v>-3.6</c:v>
                </c:pt>
                <c:pt idx="20">
                  <c:v>0</c:v>
                </c:pt>
                <c:pt idx="21">
                  <c:v>-0.6</c:v>
                </c:pt>
                <c:pt idx="22">
                  <c:v>-3.2</c:v>
                </c:pt>
                <c:pt idx="23">
                  <c:v>-6.3</c:v>
                </c:pt>
                <c:pt idx="24">
                  <c:v>-1.9</c:v>
                </c:pt>
                <c:pt idx="25">
                  <c:v>-4.5999999999999996</c:v>
                </c:pt>
                <c:pt idx="26">
                  <c:v>-5.7</c:v>
                </c:pt>
                <c:pt idx="27">
                  <c:v>-3.8</c:v>
                </c:pt>
                <c:pt idx="28">
                  <c:v>-4.7</c:v>
                </c:pt>
                <c:pt idx="29">
                  <c:v>-4</c:v>
                </c:pt>
                <c:pt idx="30">
                  <c:v>-3.4</c:v>
                </c:pt>
                <c:pt idx="31">
                  <c:v>-2.7</c:v>
                </c:pt>
                <c:pt idx="32">
                  <c:v>-0.9</c:v>
                </c:pt>
                <c:pt idx="33">
                  <c:v>0.1</c:v>
                </c:pt>
                <c:pt idx="34">
                  <c:v>-0.9</c:v>
                </c:pt>
                <c:pt idx="35">
                  <c:v>-1.6</c:v>
                </c:pt>
                <c:pt idx="36">
                  <c:v>-3.1</c:v>
                </c:pt>
                <c:pt idx="37">
                  <c:v>-6.3</c:v>
                </c:pt>
                <c:pt idx="38">
                  <c:v>-9.1</c:v>
                </c:pt>
                <c:pt idx="39">
                  <c:v>-7.7</c:v>
                </c:pt>
                <c:pt idx="40">
                  <c:v>-5.8</c:v>
                </c:pt>
                <c:pt idx="41">
                  <c:v>-8.3000000000000007</c:v>
                </c:pt>
                <c:pt idx="42">
                  <c:v>-7</c:v>
                </c:pt>
                <c:pt idx="43">
                  <c:v>-7.2</c:v>
                </c:pt>
                <c:pt idx="44">
                  <c:v>-5.8</c:v>
                </c:pt>
                <c:pt idx="45">
                  <c:v>-1.5</c:v>
                </c:pt>
                <c:pt idx="46">
                  <c:v>1.4</c:v>
                </c:pt>
                <c:pt idx="47">
                  <c:v>1.1000000000000001</c:v>
                </c:pt>
                <c:pt idx="48">
                  <c:v>1.5</c:v>
                </c:pt>
                <c:pt idx="49">
                  <c:v>1.4</c:v>
                </c:pt>
                <c:pt idx="50">
                  <c:v>2.2999999999999998</c:v>
                </c:pt>
                <c:pt idx="51">
                  <c:v>4.7</c:v>
                </c:pt>
                <c:pt idx="52">
                  <c:v>4.7</c:v>
                </c:pt>
                <c:pt idx="53">
                  <c:v>5.0999999999999996</c:v>
                </c:pt>
                <c:pt idx="54">
                  <c:v>5</c:v>
                </c:pt>
                <c:pt idx="55">
                  <c:v>-0.5</c:v>
                </c:pt>
                <c:pt idx="56">
                  <c:v>3.9</c:v>
                </c:pt>
                <c:pt idx="57">
                  <c:v>7.2</c:v>
                </c:pt>
                <c:pt idx="58">
                  <c:v>7.9</c:v>
                </c:pt>
                <c:pt idx="59">
                  <c:v>6.2</c:v>
                </c:pt>
                <c:pt idx="60">
                  <c:v>5.2</c:v>
                </c:pt>
                <c:pt idx="61">
                  <c:v>4.5999999999999996</c:v>
                </c:pt>
                <c:pt idx="62">
                  <c:v>7.9</c:v>
                </c:pt>
                <c:pt idx="63">
                  <c:v>10.8</c:v>
                </c:pt>
                <c:pt idx="64">
                  <c:v>5.3</c:v>
                </c:pt>
                <c:pt idx="65">
                  <c:v>3.9</c:v>
                </c:pt>
                <c:pt idx="66">
                  <c:v>2.2999999999999998</c:v>
                </c:pt>
                <c:pt idx="67">
                  <c:v>2.7</c:v>
                </c:pt>
                <c:pt idx="68">
                  <c:v>3.8</c:v>
                </c:pt>
                <c:pt idx="69">
                  <c:v>2.8</c:v>
                </c:pt>
                <c:pt idx="70">
                  <c:v>3.2</c:v>
                </c:pt>
                <c:pt idx="71">
                  <c:v>2.9</c:v>
                </c:pt>
                <c:pt idx="72">
                  <c:v>3.3</c:v>
                </c:pt>
                <c:pt idx="73">
                  <c:v>4.5</c:v>
                </c:pt>
                <c:pt idx="74">
                  <c:v>3</c:v>
                </c:pt>
                <c:pt idx="75">
                  <c:v>4.9000000000000004</c:v>
                </c:pt>
                <c:pt idx="76">
                  <c:v>3.4</c:v>
                </c:pt>
                <c:pt idx="77">
                  <c:v>2.5</c:v>
                </c:pt>
                <c:pt idx="78">
                  <c:v>6.6</c:v>
                </c:pt>
                <c:pt idx="79">
                  <c:v>10</c:v>
                </c:pt>
                <c:pt idx="80">
                  <c:v>5.5</c:v>
                </c:pt>
                <c:pt idx="81">
                  <c:v>5</c:v>
                </c:pt>
                <c:pt idx="82">
                  <c:v>5.4</c:v>
                </c:pt>
                <c:pt idx="83">
                  <c:v>4.2</c:v>
                </c:pt>
                <c:pt idx="84">
                  <c:v>3.8</c:v>
                </c:pt>
                <c:pt idx="85">
                  <c:v>7.8</c:v>
                </c:pt>
                <c:pt idx="86">
                  <c:v>10.9</c:v>
                </c:pt>
                <c:pt idx="87">
                  <c:v>10.4</c:v>
                </c:pt>
                <c:pt idx="88">
                  <c:v>9</c:v>
                </c:pt>
                <c:pt idx="89">
                  <c:v>12.3</c:v>
                </c:pt>
                <c:pt idx="90">
                  <c:v>14.4</c:v>
                </c:pt>
                <c:pt idx="91">
                  <c:v>15.8</c:v>
                </c:pt>
                <c:pt idx="92">
                  <c:v>12</c:v>
                </c:pt>
                <c:pt idx="93">
                  <c:v>13.6</c:v>
                </c:pt>
                <c:pt idx="94">
                  <c:v>11.3</c:v>
                </c:pt>
                <c:pt idx="95">
                  <c:v>4.5999999999999996</c:v>
                </c:pt>
                <c:pt idx="96">
                  <c:v>3.8</c:v>
                </c:pt>
                <c:pt idx="97">
                  <c:v>8.9</c:v>
                </c:pt>
                <c:pt idx="98">
                  <c:v>8.4</c:v>
                </c:pt>
                <c:pt idx="99">
                  <c:v>13.5</c:v>
                </c:pt>
                <c:pt idx="100">
                  <c:v>6.5</c:v>
                </c:pt>
                <c:pt idx="101">
                  <c:v>6.1</c:v>
                </c:pt>
                <c:pt idx="102">
                  <c:v>7.5</c:v>
                </c:pt>
                <c:pt idx="103">
                  <c:v>6.1</c:v>
                </c:pt>
                <c:pt idx="104">
                  <c:v>7.2</c:v>
                </c:pt>
                <c:pt idx="105">
                  <c:v>4.2</c:v>
                </c:pt>
                <c:pt idx="106">
                  <c:v>3.7</c:v>
                </c:pt>
                <c:pt idx="107">
                  <c:v>1</c:v>
                </c:pt>
                <c:pt idx="108">
                  <c:v>2.2999999999999998</c:v>
                </c:pt>
                <c:pt idx="109">
                  <c:v>1.6</c:v>
                </c:pt>
                <c:pt idx="110">
                  <c:v>4.0999999999999996</c:v>
                </c:pt>
                <c:pt idx="111">
                  <c:v>6.6</c:v>
                </c:pt>
                <c:pt idx="112">
                  <c:v>3.6</c:v>
                </c:pt>
                <c:pt idx="113">
                  <c:v>5.3</c:v>
                </c:pt>
                <c:pt idx="114">
                  <c:v>10.3</c:v>
                </c:pt>
                <c:pt idx="115">
                  <c:v>4.5</c:v>
                </c:pt>
                <c:pt idx="116">
                  <c:v>3.4</c:v>
                </c:pt>
                <c:pt idx="117">
                  <c:v>5</c:v>
                </c:pt>
                <c:pt idx="118">
                  <c:v>6.4</c:v>
                </c:pt>
                <c:pt idx="119">
                  <c:v>7.2</c:v>
                </c:pt>
                <c:pt idx="120">
                  <c:v>8.4</c:v>
                </c:pt>
                <c:pt idx="121">
                  <c:v>9.4</c:v>
                </c:pt>
                <c:pt idx="122">
                  <c:v>8.9</c:v>
                </c:pt>
                <c:pt idx="123">
                  <c:v>12.5</c:v>
                </c:pt>
                <c:pt idx="124">
                  <c:v>13.1</c:v>
                </c:pt>
                <c:pt idx="125">
                  <c:v>15.4</c:v>
                </c:pt>
                <c:pt idx="126">
                  <c:v>11.6</c:v>
                </c:pt>
                <c:pt idx="127">
                  <c:v>7.9</c:v>
                </c:pt>
                <c:pt idx="128">
                  <c:v>3.6</c:v>
                </c:pt>
                <c:pt idx="129">
                  <c:v>5</c:v>
                </c:pt>
                <c:pt idx="130">
                  <c:v>11.6</c:v>
                </c:pt>
                <c:pt idx="131">
                  <c:v>12.4</c:v>
                </c:pt>
                <c:pt idx="132">
                  <c:v>12.5</c:v>
                </c:pt>
                <c:pt idx="133">
                  <c:v>14.3</c:v>
                </c:pt>
                <c:pt idx="134">
                  <c:v>14.4</c:v>
                </c:pt>
                <c:pt idx="135">
                  <c:v>14.7</c:v>
                </c:pt>
                <c:pt idx="136">
                  <c:v>16</c:v>
                </c:pt>
                <c:pt idx="137">
                  <c:v>18</c:v>
                </c:pt>
                <c:pt idx="138">
                  <c:v>19.7</c:v>
                </c:pt>
                <c:pt idx="139">
                  <c:v>19.7</c:v>
                </c:pt>
                <c:pt idx="140">
                  <c:v>14.7</c:v>
                </c:pt>
                <c:pt idx="141">
                  <c:v>16.600000000000001</c:v>
                </c:pt>
                <c:pt idx="142">
                  <c:v>17.399999999999999</c:v>
                </c:pt>
                <c:pt idx="143">
                  <c:v>12.2</c:v>
                </c:pt>
                <c:pt idx="144">
                  <c:v>14</c:v>
                </c:pt>
                <c:pt idx="145">
                  <c:v>13.4</c:v>
                </c:pt>
                <c:pt idx="146">
                  <c:v>15.3</c:v>
                </c:pt>
                <c:pt idx="147">
                  <c:v>18</c:v>
                </c:pt>
                <c:pt idx="148">
                  <c:v>20.9</c:v>
                </c:pt>
                <c:pt idx="149">
                  <c:v>21.5</c:v>
                </c:pt>
                <c:pt idx="150">
                  <c:v>18.8</c:v>
                </c:pt>
                <c:pt idx="151">
                  <c:v>15.6</c:v>
                </c:pt>
                <c:pt idx="152">
                  <c:v>16.100000000000001</c:v>
                </c:pt>
                <c:pt idx="153">
                  <c:v>16.899999999999999</c:v>
                </c:pt>
                <c:pt idx="154">
                  <c:v>19.600000000000001</c:v>
                </c:pt>
                <c:pt idx="155">
                  <c:v>17.7</c:v>
                </c:pt>
                <c:pt idx="156">
                  <c:v>20.399999999999999</c:v>
                </c:pt>
                <c:pt idx="157">
                  <c:v>17.3</c:v>
                </c:pt>
                <c:pt idx="158">
                  <c:v>16</c:v>
                </c:pt>
                <c:pt idx="159">
                  <c:v>18.5</c:v>
                </c:pt>
                <c:pt idx="160">
                  <c:v>17.100000000000001</c:v>
                </c:pt>
                <c:pt idx="161">
                  <c:v>18.2</c:v>
                </c:pt>
                <c:pt idx="162">
                  <c:v>18.7</c:v>
                </c:pt>
                <c:pt idx="163">
                  <c:v>15.4</c:v>
                </c:pt>
                <c:pt idx="164">
                  <c:v>14.3</c:v>
                </c:pt>
                <c:pt idx="165">
                  <c:v>16.5</c:v>
                </c:pt>
                <c:pt idx="166">
                  <c:v>16.899999999999999</c:v>
                </c:pt>
                <c:pt idx="167">
                  <c:v>12.8</c:v>
                </c:pt>
                <c:pt idx="168">
                  <c:v>18.2</c:v>
                </c:pt>
                <c:pt idx="169">
                  <c:v>20.5</c:v>
                </c:pt>
                <c:pt idx="170">
                  <c:v>23.3</c:v>
                </c:pt>
                <c:pt idx="171">
                  <c:v>18.5</c:v>
                </c:pt>
                <c:pt idx="172">
                  <c:v>19.7</c:v>
                </c:pt>
                <c:pt idx="173">
                  <c:v>19.399999999999999</c:v>
                </c:pt>
                <c:pt idx="174">
                  <c:v>19.600000000000001</c:v>
                </c:pt>
                <c:pt idx="175">
                  <c:v>22.2</c:v>
                </c:pt>
                <c:pt idx="176">
                  <c:v>20.2</c:v>
                </c:pt>
                <c:pt idx="177">
                  <c:v>22.5</c:v>
                </c:pt>
                <c:pt idx="178">
                  <c:v>24</c:v>
                </c:pt>
                <c:pt idx="179">
                  <c:v>21.9</c:v>
                </c:pt>
                <c:pt idx="180">
                  <c:v>19.3</c:v>
                </c:pt>
                <c:pt idx="181">
                  <c:v>18.7</c:v>
                </c:pt>
                <c:pt idx="182">
                  <c:v>16.3</c:v>
                </c:pt>
                <c:pt idx="183">
                  <c:v>15.7</c:v>
                </c:pt>
                <c:pt idx="184">
                  <c:v>15.4</c:v>
                </c:pt>
                <c:pt idx="185">
                  <c:v>15.4</c:v>
                </c:pt>
                <c:pt idx="186">
                  <c:v>16.600000000000001</c:v>
                </c:pt>
                <c:pt idx="187">
                  <c:v>18.899999999999999</c:v>
                </c:pt>
                <c:pt idx="188">
                  <c:v>18.600000000000001</c:v>
                </c:pt>
                <c:pt idx="189">
                  <c:v>20</c:v>
                </c:pt>
                <c:pt idx="190">
                  <c:v>22.7</c:v>
                </c:pt>
                <c:pt idx="191">
                  <c:v>19.8</c:v>
                </c:pt>
                <c:pt idx="192">
                  <c:v>21</c:v>
                </c:pt>
                <c:pt idx="193">
                  <c:v>16.100000000000001</c:v>
                </c:pt>
                <c:pt idx="194">
                  <c:v>16.100000000000001</c:v>
                </c:pt>
                <c:pt idx="195">
                  <c:v>14.9</c:v>
                </c:pt>
                <c:pt idx="196">
                  <c:v>17.100000000000001</c:v>
                </c:pt>
                <c:pt idx="197">
                  <c:v>17</c:v>
                </c:pt>
                <c:pt idx="198">
                  <c:v>19.899999999999999</c:v>
                </c:pt>
                <c:pt idx="199">
                  <c:v>21.1</c:v>
                </c:pt>
                <c:pt idx="200">
                  <c:v>23</c:v>
                </c:pt>
                <c:pt idx="201">
                  <c:v>19.3</c:v>
                </c:pt>
                <c:pt idx="202">
                  <c:v>21.9</c:v>
                </c:pt>
                <c:pt idx="203">
                  <c:v>21.8</c:v>
                </c:pt>
                <c:pt idx="204">
                  <c:v>21.9</c:v>
                </c:pt>
                <c:pt idx="205">
                  <c:v>17.5</c:v>
                </c:pt>
                <c:pt idx="206">
                  <c:v>17.3</c:v>
                </c:pt>
                <c:pt idx="207">
                  <c:v>18</c:v>
                </c:pt>
                <c:pt idx="208">
                  <c:v>17.399999999999999</c:v>
                </c:pt>
                <c:pt idx="209">
                  <c:v>18.5</c:v>
                </c:pt>
                <c:pt idx="210">
                  <c:v>23.4</c:v>
                </c:pt>
                <c:pt idx="211">
                  <c:v>25.6</c:v>
                </c:pt>
                <c:pt idx="212">
                  <c:v>28</c:v>
                </c:pt>
                <c:pt idx="213">
                  <c:v>25.5</c:v>
                </c:pt>
                <c:pt idx="214">
                  <c:v>25.8</c:v>
                </c:pt>
                <c:pt idx="215">
                  <c:v>24.1</c:v>
                </c:pt>
                <c:pt idx="216">
                  <c:v>24.4</c:v>
                </c:pt>
                <c:pt idx="217">
                  <c:v>20.100000000000001</c:v>
                </c:pt>
                <c:pt idx="218">
                  <c:v>17.3</c:v>
                </c:pt>
                <c:pt idx="219">
                  <c:v>17.5</c:v>
                </c:pt>
                <c:pt idx="220">
                  <c:v>23.3</c:v>
                </c:pt>
                <c:pt idx="221">
                  <c:v>26.4</c:v>
                </c:pt>
                <c:pt idx="222">
                  <c:v>27.9</c:v>
                </c:pt>
                <c:pt idx="223">
                  <c:v>18.7</c:v>
                </c:pt>
                <c:pt idx="224">
                  <c:v>16.3</c:v>
                </c:pt>
                <c:pt idx="225">
                  <c:v>18.600000000000001</c:v>
                </c:pt>
                <c:pt idx="226">
                  <c:v>19.8</c:v>
                </c:pt>
                <c:pt idx="227">
                  <c:v>22.5</c:v>
                </c:pt>
                <c:pt idx="228">
                  <c:v>20.3</c:v>
                </c:pt>
                <c:pt idx="229">
                  <c:v>24</c:v>
                </c:pt>
                <c:pt idx="230">
                  <c:v>20.5</c:v>
                </c:pt>
                <c:pt idx="231">
                  <c:v>14.2</c:v>
                </c:pt>
                <c:pt idx="232">
                  <c:v>14.1</c:v>
                </c:pt>
                <c:pt idx="233">
                  <c:v>14.1</c:v>
                </c:pt>
                <c:pt idx="234">
                  <c:v>13.7</c:v>
                </c:pt>
                <c:pt idx="235">
                  <c:v>16.2</c:v>
                </c:pt>
                <c:pt idx="236">
                  <c:v>18.5</c:v>
                </c:pt>
                <c:pt idx="237">
                  <c:v>18.2</c:v>
                </c:pt>
                <c:pt idx="238">
                  <c:v>20.5</c:v>
                </c:pt>
                <c:pt idx="239">
                  <c:v>15.5</c:v>
                </c:pt>
                <c:pt idx="240">
                  <c:v>16</c:v>
                </c:pt>
                <c:pt idx="241">
                  <c:v>18.7</c:v>
                </c:pt>
                <c:pt idx="242">
                  <c:v>21.1</c:v>
                </c:pt>
                <c:pt idx="243">
                  <c:v>19.899999999999999</c:v>
                </c:pt>
                <c:pt idx="244">
                  <c:v>12.8</c:v>
                </c:pt>
                <c:pt idx="245">
                  <c:v>12.4</c:v>
                </c:pt>
                <c:pt idx="246">
                  <c:v>13.3</c:v>
                </c:pt>
                <c:pt idx="247">
                  <c:v>12</c:v>
                </c:pt>
                <c:pt idx="248">
                  <c:v>15.1</c:v>
                </c:pt>
                <c:pt idx="249">
                  <c:v>13.8</c:v>
                </c:pt>
                <c:pt idx="250">
                  <c:v>14.6</c:v>
                </c:pt>
                <c:pt idx="251">
                  <c:v>17.5</c:v>
                </c:pt>
                <c:pt idx="252">
                  <c:v>19.3</c:v>
                </c:pt>
                <c:pt idx="253">
                  <c:v>19.899999999999999</c:v>
                </c:pt>
                <c:pt idx="254">
                  <c:v>13.8</c:v>
                </c:pt>
                <c:pt idx="255">
                  <c:v>14.7</c:v>
                </c:pt>
                <c:pt idx="256">
                  <c:v>17.600000000000001</c:v>
                </c:pt>
                <c:pt idx="257">
                  <c:v>11.7</c:v>
                </c:pt>
                <c:pt idx="258">
                  <c:v>11.8</c:v>
                </c:pt>
                <c:pt idx="259">
                  <c:v>12.1</c:v>
                </c:pt>
                <c:pt idx="260">
                  <c:v>11.9</c:v>
                </c:pt>
                <c:pt idx="261">
                  <c:v>11.1</c:v>
                </c:pt>
                <c:pt idx="262">
                  <c:v>10.7</c:v>
                </c:pt>
                <c:pt idx="263">
                  <c:v>10.199999999999999</c:v>
                </c:pt>
                <c:pt idx="264">
                  <c:v>11.2</c:v>
                </c:pt>
                <c:pt idx="265">
                  <c:v>13.3</c:v>
                </c:pt>
                <c:pt idx="266">
                  <c:v>12.6</c:v>
                </c:pt>
                <c:pt idx="267">
                  <c:v>12.4</c:v>
                </c:pt>
                <c:pt idx="268">
                  <c:v>14.6</c:v>
                </c:pt>
                <c:pt idx="269">
                  <c:v>13.1</c:v>
                </c:pt>
                <c:pt idx="270">
                  <c:v>11.3</c:v>
                </c:pt>
                <c:pt idx="271">
                  <c:v>9.9</c:v>
                </c:pt>
                <c:pt idx="272">
                  <c:v>10.1</c:v>
                </c:pt>
                <c:pt idx="273">
                  <c:v>9.5</c:v>
                </c:pt>
                <c:pt idx="274">
                  <c:v>9.8000000000000007</c:v>
                </c:pt>
                <c:pt idx="275">
                  <c:v>9.6999999999999993</c:v>
                </c:pt>
                <c:pt idx="276">
                  <c:v>11</c:v>
                </c:pt>
                <c:pt idx="277">
                  <c:v>10.1</c:v>
                </c:pt>
                <c:pt idx="278">
                  <c:v>7.8</c:v>
                </c:pt>
                <c:pt idx="279">
                  <c:v>8.8000000000000007</c:v>
                </c:pt>
                <c:pt idx="280">
                  <c:v>7.9</c:v>
                </c:pt>
                <c:pt idx="281">
                  <c:v>6.6</c:v>
                </c:pt>
                <c:pt idx="282">
                  <c:v>7.8</c:v>
                </c:pt>
                <c:pt idx="283">
                  <c:v>11.4</c:v>
                </c:pt>
                <c:pt idx="284">
                  <c:v>13.3</c:v>
                </c:pt>
                <c:pt idx="285">
                  <c:v>10</c:v>
                </c:pt>
                <c:pt idx="286">
                  <c:v>11.2</c:v>
                </c:pt>
                <c:pt idx="287">
                  <c:v>14.7</c:v>
                </c:pt>
                <c:pt idx="288">
                  <c:v>14.8</c:v>
                </c:pt>
                <c:pt idx="289">
                  <c:v>13.6</c:v>
                </c:pt>
                <c:pt idx="290">
                  <c:v>13.5</c:v>
                </c:pt>
                <c:pt idx="291">
                  <c:v>12.8</c:v>
                </c:pt>
                <c:pt idx="292">
                  <c:v>10.3</c:v>
                </c:pt>
                <c:pt idx="293">
                  <c:v>10.8</c:v>
                </c:pt>
                <c:pt idx="294">
                  <c:v>8.4</c:v>
                </c:pt>
                <c:pt idx="295">
                  <c:v>7.9</c:v>
                </c:pt>
                <c:pt idx="296">
                  <c:v>4.7</c:v>
                </c:pt>
                <c:pt idx="297">
                  <c:v>6.2</c:v>
                </c:pt>
                <c:pt idx="298">
                  <c:v>10.7</c:v>
                </c:pt>
                <c:pt idx="299">
                  <c:v>8.5</c:v>
                </c:pt>
                <c:pt idx="300">
                  <c:v>6.3</c:v>
                </c:pt>
                <c:pt idx="301">
                  <c:v>5.0999999999999996</c:v>
                </c:pt>
                <c:pt idx="302">
                  <c:v>2.5</c:v>
                </c:pt>
                <c:pt idx="303">
                  <c:v>1.4</c:v>
                </c:pt>
                <c:pt idx="304">
                  <c:v>5.5</c:v>
                </c:pt>
                <c:pt idx="305">
                  <c:v>8</c:v>
                </c:pt>
                <c:pt idx="306">
                  <c:v>7.7</c:v>
                </c:pt>
                <c:pt idx="307">
                  <c:v>7.3</c:v>
                </c:pt>
                <c:pt idx="308">
                  <c:v>6.8</c:v>
                </c:pt>
                <c:pt idx="309">
                  <c:v>8.1999999999999993</c:v>
                </c:pt>
                <c:pt idx="310">
                  <c:v>7.4</c:v>
                </c:pt>
                <c:pt idx="311">
                  <c:v>4.5</c:v>
                </c:pt>
                <c:pt idx="312">
                  <c:v>5.9</c:v>
                </c:pt>
                <c:pt idx="313">
                  <c:v>6.6</c:v>
                </c:pt>
                <c:pt idx="314">
                  <c:v>4.7</c:v>
                </c:pt>
                <c:pt idx="315">
                  <c:v>3.1</c:v>
                </c:pt>
                <c:pt idx="316">
                  <c:v>3</c:v>
                </c:pt>
                <c:pt idx="317">
                  <c:v>2.4</c:v>
                </c:pt>
                <c:pt idx="318">
                  <c:v>2</c:v>
                </c:pt>
                <c:pt idx="319">
                  <c:v>3.6</c:v>
                </c:pt>
                <c:pt idx="320">
                  <c:v>2.6</c:v>
                </c:pt>
                <c:pt idx="321">
                  <c:v>2.8</c:v>
                </c:pt>
                <c:pt idx="322">
                  <c:v>2.8</c:v>
                </c:pt>
                <c:pt idx="323">
                  <c:v>1</c:v>
                </c:pt>
                <c:pt idx="324">
                  <c:v>1.6</c:v>
                </c:pt>
                <c:pt idx="325">
                  <c:v>1.9</c:v>
                </c:pt>
                <c:pt idx="330">
                  <c:v>0.7</c:v>
                </c:pt>
                <c:pt idx="331">
                  <c:v>0.1</c:v>
                </c:pt>
                <c:pt idx="332">
                  <c:v>0.2</c:v>
                </c:pt>
                <c:pt idx="333">
                  <c:v>-0.2</c:v>
                </c:pt>
                <c:pt idx="334">
                  <c:v>-0.3</c:v>
                </c:pt>
                <c:pt idx="335">
                  <c:v>-0.8</c:v>
                </c:pt>
                <c:pt idx="336">
                  <c:v>-1.5</c:v>
                </c:pt>
                <c:pt idx="337">
                  <c:v>-1.1000000000000001</c:v>
                </c:pt>
                <c:pt idx="338">
                  <c:v>1</c:v>
                </c:pt>
                <c:pt idx="339">
                  <c:v>3.5</c:v>
                </c:pt>
                <c:pt idx="340">
                  <c:v>2.7</c:v>
                </c:pt>
                <c:pt idx="341">
                  <c:v>2.2000000000000002</c:v>
                </c:pt>
                <c:pt idx="342">
                  <c:v>0.2</c:v>
                </c:pt>
                <c:pt idx="343">
                  <c:v>-0.4</c:v>
                </c:pt>
                <c:pt idx="344">
                  <c:v>4</c:v>
                </c:pt>
                <c:pt idx="345">
                  <c:v>6.9</c:v>
                </c:pt>
                <c:pt idx="346">
                  <c:v>0.9</c:v>
                </c:pt>
                <c:pt idx="347">
                  <c:v>1.6</c:v>
                </c:pt>
                <c:pt idx="348">
                  <c:v>1.9</c:v>
                </c:pt>
                <c:pt idx="349">
                  <c:v>0.3</c:v>
                </c:pt>
                <c:pt idx="350">
                  <c:v>-0.4</c:v>
                </c:pt>
                <c:pt idx="351">
                  <c:v>-1.9</c:v>
                </c:pt>
                <c:pt idx="352">
                  <c:v>-2.9</c:v>
                </c:pt>
                <c:pt idx="353">
                  <c:v>-2.8</c:v>
                </c:pt>
                <c:pt idx="354">
                  <c:v>-0.7</c:v>
                </c:pt>
                <c:pt idx="355">
                  <c:v>2</c:v>
                </c:pt>
                <c:pt idx="356">
                  <c:v>2.9</c:v>
                </c:pt>
                <c:pt idx="357">
                  <c:v>7.2</c:v>
                </c:pt>
                <c:pt idx="358">
                  <c:v>6.4</c:v>
                </c:pt>
                <c:pt idx="359">
                  <c:v>1.8</c:v>
                </c:pt>
                <c:pt idx="360">
                  <c:v>2.1</c:v>
                </c:pt>
                <c:pt idx="361">
                  <c:v>5.6</c:v>
                </c:pt>
                <c:pt idx="362">
                  <c:v>0.2</c:v>
                </c:pt>
                <c:pt idx="363">
                  <c:v>-1.8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BB-4D32-B072-38C740058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40112740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Data</a:t>
                </a:r>
              </a:p>
            </c:rich>
          </c:tx>
          <c:overlay val="0"/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Pył zawieszony PM10 [ug/m3]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1127408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"/>
        <c:crosses val="autoZero"/>
        <c:auto val="0"/>
        <c:lblAlgn val="ctr"/>
        <c:lblOffset val="100"/>
        <c:noMultiLvlLbl val="0"/>
      </c:catAx>
      <c:valAx>
        <c:axId val="4"/>
        <c:scaling>
          <c:orientation val="minMax"/>
          <c:min val="-2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Temperatura [oC]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t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Ilość dni z przekroczeniem 24h PM10</a:t>
            </a:r>
          </a:p>
        </c:rich>
      </c:tx>
      <c:layout>
        <c:manualLayout>
          <c:xMode val="edge"/>
          <c:yMode val="edge"/>
          <c:x val="0.12054233442318343"/>
          <c:y val="6.62567888013462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Kielce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Arkusz1!$A$2:$A$8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103</c:v>
                </c:pt>
                <c:pt idx="1">
                  <c:v>75</c:v>
                </c:pt>
                <c:pt idx="2">
                  <c:v>80</c:v>
                </c:pt>
                <c:pt idx="3">
                  <c:v>68</c:v>
                </c:pt>
                <c:pt idx="4">
                  <c:v>66</c:v>
                </c:pt>
                <c:pt idx="5">
                  <c:v>45</c:v>
                </c:pt>
                <c:pt idx="6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D-4109-B0A3-F0A3A1569CF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Starachowice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Arkusz1!$A$2:$A$8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Arkusz1!$C$2:$C$8</c:f>
              <c:numCache>
                <c:formatCode>General</c:formatCode>
                <c:ptCount val="7"/>
                <c:pt idx="1">
                  <c:v>53</c:v>
                </c:pt>
                <c:pt idx="2">
                  <c:v>54</c:v>
                </c:pt>
                <c:pt idx="3">
                  <c:v>54</c:v>
                </c:pt>
                <c:pt idx="4">
                  <c:v>49</c:v>
                </c:pt>
                <c:pt idx="5">
                  <c:v>37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2D-4109-B0A3-F0A3A1569CF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Busko-Zdrój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D2D-4109-B0A3-F0A3A1569CF5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D2D-4109-B0A3-F0A3A1569CF5}"/>
              </c:ext>
            </c:extLst>
          </c:dPt>
          <c:cat>
            <c:numRef>
              <c:f>Arkusz1!$A$2:$A$8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Arkusz1!$D$2:$D$8</c:f>
              <c:numCache>
                <c:formatCode>General</c:formatCode>
                <c:ptCount val="7"/>
                <c:pt idx="0">
                  <c:v>75</c:v>
                </c:pt>
                <c:pt idx="1">
                  <c:v>44</c:v>
                </c:pt>
                <c:pt idx="2">
                  <c:v>40</c:v>
                </c:pt>
                <c:pt idx="3">
                  <c:v>34</c:v>
                </c:pt>
                <c:pt idx="4">
                  <c:v>38</c:v>
                </c:pt>
                <c:pt idx="5">
                  <c:v>35</c:v>
                </c:pt>
                <c:pt idx="6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2D-4109-B0A3-F0A3A1569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9057720"/>
        <c:axId val="459065264"/>
        <c:axId val="0"/>
      </c:bar3DChart>
      <c:catAx>
        <c:axId val="459057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9065264"/>
        <c:crosses val="autoZero"/>
        <c:auto val="1"/>
        <c:lblAlgn val="ctr"/>
        <c:lblOffset val="100"/>
        <c:noMultiLvlLbl val="0"/>
      </c:catAx>
      <c:valAx>
        <c:axId val="459065264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9057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Śrenia roczna</a:t>
            </a:r>
            <a:r>
              <a:rPr lang="pl-PL" baseline="0"/>
              <a:t> PM10 [ug/m3]</a:t>
            </a:r>
            <a:endParaRPr lang="pl-PL"/>
          </a:p>
        </c:rich>
      </c:tx>
      <c:layout>
        <c:manualLayout>
          <c:xMode val="edge"/>
          <c:yMode val="edge"/>
          <c:x val="0.28257633420822392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Arkusz1!$B$28</c:f>
              <c:strCache>
                <c:ptCount val="1"/>
                <c:pt idx="0">
                  <c:v>Kielce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26F-4D34-97C5-EB4272B4182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26F-4D34-97C5-EB4272B4182F}"/>
              </c:ext>
            </c:extLst>
          </c:dPt>
          <c:cat>
            <c:numRef>
              <c:f>Arkusz1!$A$29:$A$35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Arkusz1!$B$29:$B$35</c:f>
              <c:numCache>
                <c:formatCode>General</c:formatCode>
                <c:ptCount val="7"/>
                <c:pt idx="0">
                  <c:v>44</c:v>
                </c:pt>
                <c:pt idx="1">
                  <c:v>41</c:v>
                </c:pt>
                <c:pt idx="2">
                  <c:v>38</c:v>
                </c:pt>
                <c:pt idx="3">
                  <c:v>37</c:v>
                </c:pt>
                <c:pt idx="4">
                  <c:v>37</c:v>
                </c:pt>
                <c:pt idx="5">
                  <c:v>33</c:v>
                </c:pt>
                <c:pt idx="6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6F-4D34-97C5-EB4272B4182F}"/>
            </c:ext>
          </c:extLst>
        </c:ser>
        <c:ser>
          <c:idx val="1"/>
          <c:order val="1"/>
          <c:tx>
            <c:strRef>
              <c:f>Arkusz1!$C$28</c:f>
              <c:strCache>
                <c:ptCount val="1"/>
                <c:pt idx="0">
                  <c:v>Starachowice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Arkusz1!$A$29:$A$35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Arkusz1!$C$29:$C$35</c:f>
              <c:numCache>
                <c:formatCode>General</c:formatCode>
                <c:ptCount val="7"/>
                <c:pt idx="1">
                  <c:v>37</c:v>
                </c:pt>
                <c:pt idx="2">
                  <c:v>33</c:v>
                </c:pt>
                <c:pt idx="3">
                  <c:v>34</c:v>
                </c:pt>
                <c:pt idx="4">
                  <c:v>30</c:v>
                </c:pt>
                <c:pt idx="5">
                  <c:v>29</c:v>
                </c:pt>
                <c:pt idx="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6F-4D34-97C5-EB4272B4182F}"/>
            </c:ext>
          </c:extLst>
        </c:ser>
        <c:ser>
          <c:idx val="2"/>
          <c:order val="2"/>
          <c:tx>
            <c:strRef>
              <c:f>Arkusz1!$D$28</c:f>
              <c:strCache>
                <c:ptCount val="1"/>
                <c:pt idx="0">
                  <c:v>Busko-Zdrój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numRef>
              <c:f>Arkusz1!$A$29:$A$35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Arkusz1!$D$29:$D$35</c:f>
              <c:numCache>
                <c:formatCode>General</c:formatCode>
                <c:ptCount val="7"/>
                <c:pt idx="0">
                  <c:v>39</c:v>
                </c:pt>
                <c:pt idx="1">
                  <c:v>33</c:v>
                </c:pt>
                <c:pt idx="2">
                  <c:v>31</c:v>
                </c:pt>
                <c:pt idx="3">
                  <c:v>30</c:v>
                </c:pt>
                <c:pt idx="4">
                  <c:v>27</c:v>
                </c:pt>
                <c:pt idx="5">
                  <c:v>27</c:v>
                </c:pt>
                <c:pt idx="6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6F-4D34-97C5-EB4272B41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7976088"/>
        <c:axId val="337976416"/>
        <c:axId val="0"/>
      </c:bar3DChart>
      <c:catAx>
        <c:axId val="337976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7976416"/>
        <c:crosses val="autoZero"/>
        <c:auto val="1"/>
        <c:lblAlgn val="ctr"/>
        <c:lblOffset val="100"/>
        <c:noMultiLvlLbl val="0"/>
      </c:catAx>
      <c:valAx>
        <c:axId val="33797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7976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Średnia roczna PM2,5 [ug/m3]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Arkusz1!$B$51</c:f>
              <c:strCache>
                <c:ptCount val="1"/>
                <c:pt idx="0">
                  <c:v>Kielce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  <a:sp3d/>
          </c:spPr>
          <c:invertIfNegative val="0"/>
          <c:cat>
            <c:numRef>
              <c:f>Arkusz1!$A$52:$A$58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Arkusz1!$B$52:$B$58</c:f>
              <c:numCache>
                <c:formatCode>General</c:formatCode>
                <c:ptCount val="7"/>
                <c:pt idx="0">
                  <c:v>35</c:v>
                </c:pt>
                <c:pt idx="1">
                  <c:v>30</c:v>
                </c:pt>
                <c:pt idx="2">
                  <c:v>29</c:v>
                </c:pt>
                <c:pt idx="3">
                  <c:v>27</c:v>
                </c:pt>
                <c:pt idx="4">
                  <c:v>26</c:v>
                </c:pt>
                <c:pt idx="5">
                  <c:v>24</c:v>
                </c:pt>
                <c:pt idx="6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C8-428C-ACBA-4036DCC2C85A}"/>
            </c:ext>
          </c:extLst>
        </c:ser>
        <c:ser>
          <c:idx val="1"/>
          <c:order val="1"/>
          <c:tx>
            <c:strRef>
              <c:f>Arkusz1!$C$51</c:f>
              <c:strCache>
                <c:ptCount val="1"/>
                <c:pt idx="0">
                  <c:v>Starachowice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DEC8-428C-ACBA-4036DCC2C85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DEC8-428C-ACBA-4036DCC2C85A}"/>
              </c:ext>
            </c:extLst>
          </c:dPt>
          <c:cat>
            <c:numRef>
              <c:f>Arkusz1!$A$52:$A$58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Arkusz1!$C$52:$C$58</c:f>
              <c:numCache>
                <c:formatCode>General</c:formatCode>
                <c:ptCount val="7"/>
                <c:pt idx="1">
                  <c:v>28</c:v>
                </c:pt>
                <c:pt idx="2">
                  <c:v>27</c:v>
                </c:pt>
                <c:pt idx="3">
                  <c:v>25</c:v>
                </c:pt>
                <c:pt idx="4">
                  <c:v>22</c:v>
                </c:pt>
                <c:pt idx="5">
                  <c:v>22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C8-428C-ACBA-4036DCC2C85A}"/>
            </c:ext>
          </c:extLst>
        </c:ser>
        <c:ser>
          <c:idx val="2"/>
          <c:order val="2"/>
          <c:tx>
            <c:strRef>
              <c:f>Arkusz1!$D$51</c:f>
              <c:strCache>
                <c:ptCount val="1"/>
                <c:pt idx="0">
                  <c:v>Busko-Zdrój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EC8-428C-ACBA-4036DCC2C85A}"/>
              </c:ext>
            </c:extLst>
          </c:dPt>
          <c:cat>
            <c:numRef>
              <c:f>Arkusz1!$A$52:$A$58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Arkusz1!$D$52:$D$58</c:f>
              <c:numCache>
                <c:formatCode>General</c:formatCode>
                <c:ptCount val="7"/>
                <c:pt idx="0">
                  <c:v>30</c:v>
                </c:pt>
                <c:pt idx="1">
                  <c:v>26</c:v>
                </c:pt>
                <c:pt idx="2">
                  <c:v>24</c:v>
                </c:pt>
                <c:pt idx="3">
                  <c:v>23</c:v>
                </c:pt>
                <c:pt idx="4">
                  <c:v>21</c:v>
                </c:pt>
                <c:pt idx="5">
                  <c:v>20</c:v>
                </c:pt>
                <c:pt idx="6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C8-428C-ACBA-4036DCC2C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7846152"/>
        <c:axId val="447849104"/>
        <c:axId val="0"/>
      </c:bar3DChart>
      <c:catAx>
        <c:axId val="447846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7849104"/>
        <c:crosses val="autoZero"/>
        <c:auto val="1"/>
        <c:lblAlgn val="ctr"/>
        <c:lblOffset val="100"/>
        <c:noMultiLvlLbl val="0"/>
      </c:catAx>
      <c:valAx>
        <c:axId val="44784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7846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400" b="0" i="0" baseline="0">
                <a:effectLst/>
              </a:rPr>
              <a:t>Średnia roczna BaP [ng/m3]</a:t>
            </a:r>
            <a:endParaRPr lang="pl-PL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Arkusz1!$B$66</c:f>
              <c:strCache>
                <c:ptCount val="1"/>
                <c:pt idx="0">
                  <c:v>Kielce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  <a:sp3d/>
          </c:spPr>
          <c:invertIfNegative val="0"/>
          <c:cat>
            <c:numRef>
              <c:f>Arkusz1!$A$67:$A$73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Arkusz1!$B$67:$B$73</c:f>
              <c:numCache>
                <c:formatCode>General</c:formatCode>
                <c:ptCount val="7"/>
                <c:pt idx="0">
                  <c:v>6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  <c:pt idx="4">
                  <c:v>6</c:v>
                </c:pt>
                <c:pt idx="5">
                  <c:v>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81-4977-BB5A-467957F37DA4}"/>
            </c:ext>
          </c:extLst>
        </c:ser>
        <c:ser>
          <c:idx val="1"/>
          <c:order val="1"/>
          <c:tx>
            <c:strRef>
              <c:f>Arkusz1!$C$66</c:f>
              <c:strCache>
                <c:ptCount val="1"/>
                <c:pt idx="0">
                  <c:v>Starachowice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  <a:sp3d/>
          </c:spPr>
          <c:invertIfNegative val="0"/>
          <c:cat>
            <c:numRef>
              <c:f>Arkusz1!$A$67:$A$73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Arkusz1!$C$67:$C$73</c:f>
              <c:numCache>
                <c:formatCode>General</c:formatCode>
                <c:ptCount val="7"/>
                <c:pt idx="1">
                  <c:v>8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7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81-4977-BB5A-467957F37DA4}"/>
            </c:ext>
          </c:extLst>
        </c:ser>
        <c:ser>
          <c:idx val="2"/>
          <c:order val="2"/>
          <c:tx>
            <c:strRef>
              <c:f>Arkusz1!$D$66</c:f>
              <c:strCache>
                <c:ptCount val="1"/>
                <c:pt idx="0">
                  <c:v>Busko-Zdrój</c:v>
                </c:pt>
              </c:strCache>
            </c:strRef>
          </c:tx>
          <c:spPr>
            <a:solidFill>
              <a:srgbClr val="92D050"/>
            </a:solidFill>
            <a:ln w="19050">
              <a:noFill/>
            </a:ln>
            <a:effectLst/>
            <a:sp3d/>
          </c:spPr>
          <c:invertIfNegative val="0"/>
          <c:cat>
            <c:numRef>
              <c:f>Arkusz1!$A$67:$A$73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Arkusz1!$D$67:$D$73</c:f>
              <c:numCache>
                <c:formatCode>General</c:formatCode>
                <c:ptCount val="7"/>
                <c:pt idx="0">
                  <c:v>6</c:v>
                </c:pt>
                <c:pt idx="1">
                  <c:v>6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81-4977-BB5A-467957F37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4750400"/>
        <c:axId val="584746792"/>
        <c:axId val="0"/>
      </c:bar3DChart>
      <c:catAx>
        <c:axId val="58475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4746792"/>
        <c:crosses val="autoZero"/>
        <c:auto val="1"/>
        <c:lblAlgn val="ctr"/>
        <c:lblOffset val="100"/>
        <c:noMultiLvlLbl val="0"/>
      </c:catAx>
      <c:valAx>
        <c:axId val="584746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475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EBC67-D4FB-4D31-B7A1-69478AB13CD4}" type="datetimeFigureOut">
              <a:rPr lang="pl-PL" smtClean="0"/>
              <a:t>29.11.2018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FF0B9-CC82-4238-880F-1B748236B2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77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85265-1E06-4C72-B72B-41ACBBB682EE}" type="datetimeFigureOut">
              <a:rPr lang="pl-PL" smtClean="0"/>
              <a:pPr/>
              <a:t>29.11.2018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4212B-F6CD-4DB3-B576-9B4D1C75DC9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elce.pios.gov.pl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oajed\Pulpit\nowa stacja mobilna\GIOŚexpress\mo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500500"/>
            <a:ext cx="1739685" cy="130476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31966" y="1160748"/>
            <a:ext cx="7772400" cy="1152128"/>
          </a:xfrm>
        </p:spPr>
        <p:txBody>
          <a:bodyPr>
            <a:noAutofit/>
          </a:bodyPr>
          <a:lstStyle/>
          <a:p>
            <a:r>
              <a:rPr lang="pl-PL" sz="3200" b="1" dirty="0"/>
              <a:t>STAN POWIETRZA</a:t>
            </a:r>
            <a:br>
              <a:rPr lang="pl-PL" sz="3200" b="1" dirty="0"/>
            </a:br>
            <a:r>
              <a:rPr lang="pl-PL" sz="3200" b="1" dirty="0"/>
              <a:t>W WOJEWÓDZTWIE ŚWIĘTOKRZYSKIM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6011120"/>
            <a:ext cx="7416824" cy="635792"/>
          </a:xfrm>
        </p:spPr>
        <p:txBody>
          <a:bodyPr>
            <a:normAutofit/>
          </a:bodyPr>
          <a:lstStyle/>
          <a:p>
            <a:r>
              <a:rPr lang="pl-PL" sz="1400" b="1">
                <a:solidFill>
                  <a:schemeClr val="tx1"/>
                </a:solidFill>
              </a:rPr>
              <a:t>Witold Bruzda – </a:t>
            </a:r>
            <a:r>
              <a:rPr lang="pl-PL" sz="1400" b="1" dirty="0">
                <a:solidFill>
                  <a:schemeClr val="tx1"/>
                </a:solidFill>
              </a:rPr>
              <a:t>Świętokrzyski Wojewódzki Inspektor Ochrony Środowiska</a:t>
            </a:r>
          </a:p>
          <a:p>
            <a:r>
              <a:rPr lang="pl-PL" sz="1400" b="1" dirty="0">
                <a:solidFill>
                  <a:schemeClr val="tx1"/>
                </a:solidFill>
              </a:rPr>
              <a:t>5 grudnia 2018 roku</a:t>
            </a:r>
          </a:p>
        </p:txBody>
      </p:sp>
      <p:pic>
        <p:nvPicPr>
          <p:cNvPr id="7" name="Picture 3" descr="P:\WIOS\logo wios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pic>
        <p:nvPicPr>
          <p:cNvPr id="6" name="Picture 5" descr="C:\Documents and Settings\joajed\Moje dokumenty\JPOAT\export do JPOAT\fotki\JAGIELLOŃSKA\pazdziernik 2012\DSC01863.JPG"/>
          <p:cNvPicPr>
            <a:picLocks noChangeAspect="1" noChangeArrowheads="1"/>
          </p:cNvPicPr>
          <p:nvPr/>
        </p:nvPicPr>
        <p:blipFill>
          <a:blip r:embed="rId4" cstate="print"/>
          <a:srcRect l="21703" t="9843" r="39715" b="8136"/>
          <a:stretch>
            <a:fillRect/>
          </a:stretch>
        </p:blipFill>
        <p:spPr bwMode="auto">
          <a:xfrm>
            <a:off x="5514827" y="2492896"/>
            <a:ext cx="1505445" cy="1800200"/>
          </a:xfrm>
          <a:prstGeom prst="rect">
            <a:avLst/>
          </a:prstGeom>
          <a:noFill/>
        </p:spPr>
      </p:pic>
      <p:pic>
        <p:nvPicPr>
          <p:cNvPr id="1027" name="Picture 3" descr="C:\Documents and Settings\joajed\Pulpit\nowa stacja mobilna\GIOŚexpress\mob5.jpg"/>
          <p:cNvPicPr>
            <a:picLocks noChangeAspect="1" noChangeArrowheads="1"/>
          </p:cNvPicPr>
          <p:nvPr/>
        </p:nvPicPr>
        <p:blipFill>
          <a:blip r:embed="rId5" cstate="print"/>
          <a:srcRect b="12117"/>
          <a:stretch>
            <a:fillRect/>
          </a:stretch>
        </p:blipFill>
        <p:spPr bwMode="auto">
          <a:xfrm>
            <a:off x="5564646" y="4340366"/>
            <a:ext cx="1311610" cy="1536906"/>
          </a:xfrm>
          <a:prstGeom prst="rect">
            <a:avLst/>
          </a:prstGeom>
          <a:noFill/>
        </p:spPr>
      </p:pic>
      <p:pic>
        <p:nvPicPr>
          <p:cNvPr id="1028" name="Picture 4" descr="C:\Documents and Settings\joajed\Moje dokumenty\JPOAT\export do JPOAT\fotki\NOWINY\maj2015\20140625_1258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2420888"/>
            <a:ext cx="1440160" cy="1920213"/>
          </a:xfrm>
          <a:prstGeom prst="rect">
            <a:avLst/>
          </a:prstGeom>
          <a:noFill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6409EB3-DFD8-4F9C-A6D5-A1544F36F1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8" y="2452446"/>
            <a:ext cx="4566434" cy="34248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712968" cy="432048"/>
          </a:xfrm>
        </p:spPr>
        <p:txBody>
          <a:bodyPr>
            <a:normAutofit lnSpcReduction="10000"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Zanieczyszczenie powietrza zimą i latem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6B9B47-1B62-434A-8597-82042FD47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38" y="4100280"/>
            <a:ext cx="3491880" cy="26325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C428DB5-46CE-4EAA-8EFC-0C4C71A40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0" y="4149080"/>
            <a:ext cx="3491880" cy="26137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09B3068-2FF1-4A25-9F38-BC93C598A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0" y="1364458"/>
            <a:ext cx="3491880" cy="261891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E7AF508-1F62-432B-B4B9-ED8018ACA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00" y="1340768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30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2343708" y="743000"/>
            <a:ext cx="6400800" cy="360040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chemeClr val="tx1"/>
                </a:solidFill>
              </a:rPr>
              <a:t>Pomiary AUTOMATYCZNE pyłu PM10   24h   [µg/m</a:t>
            </a:r>
            <a:r>
              <a:rPr lang="pl-PL" sz="2000" baseline="30000" dirty="0">
                <a:solidFill>
                  <a:schemeClr val="tx1"/>
                </a:solidFill>
              </a:rPr>
              <a:t>3</a:t>
            </a:r>
            <a:r>
              <a:rPr lang="pl-PL" sz="2000" dirty="0">
                <a:solidFill>
                  <a:schemeClr val="tx1"/>
                </a:solidFill>
              </a:rPr>
              <a:t>]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19C698B-6490-4F41-84E1-886639C0B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578276"/>
              </p:ext>
            </p:extLst>
          </p:nvPr>
        </p:nvGraphicFramePr>
        <p:xfrm>
          <a:off x="466877" y="1259590"/>
          <a:ext cx="2664296" cy="5337762"/>
        </p:xfrm>
        <a:graphic>
          <a:graphicData uri="http://schemas.openxmlformats.org/drawingml/2006/table">
            <a:tbl>
              <a:tblPr/>
              <a:tblGrid>
                <a:gridCol w="401077">
                  <a:extLst>
                    <a:ext uri="{9D8B030D-6E8A-4147-A177-3AD203B41FA5}">
                      <a16:colId xmlns:a16="http://schemas.microsoft.com/office/drawing/2014/main" val="4012249088"/>
                    </a:ext>
                  </a:extLst>
                </a:gridCol>
                <a:gridCol w="429725">
                  <a:extLst>
                    <a:ext uri="{9D8B030D-6E8A-4147-A177-3AD203B41FA5}">
                      <a16:colId xmlns:a16="http://schemas.microsoft.com/office/drawing/2014/main" val="3944101967"/>
                    </a:ext>
                  </a:extLst>
                </a:gridCol>
                <a:gridCol w="525221">
                  <a:extLst>
                    <a:ext uri="{9D8B030D-6E8A-4147-A177-3AD203B41FA5}">
                      <a16:colId xmlns:a16="http://schemas.microsoft.com/office/drawing/2014/main" val="2810211377"/>
                    </a:ext>
                  </a:extLst>
                </a:gridCol>
                <a:gridCol w="572966">
                  <a:extLst>
                    <a:ext uri="{9D8B030D-6E8A-4147-A177-3AD203B41FA5}">
                      <a16:colId xmlns:a16="http://schemas.microsoft.com/office/drawing/2014/main" val="3596274494"/>
                    </a:ext>
                  </a:extLst>
                </a:gridCol>
                <a:gridCol w="735307">
                  <a:extLst>
                    <a:ext uri="{9D8B030D-6E8A-4147-A177-3AD203B41FA5}">
                      <a16:colId xmlns:a16="http://schemas.microsoft.com/office/drawing/2014/main" val="3324116854"/>
                    </a:ext>
                  </a:extLst>
                </a:gridCol>
              </a:tblGrid>
              <a:tr h="10788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STYCZEŃ 2017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709334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Dzień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Kielce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Nowiny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Połaniec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Małogoszcz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409225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58852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078830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527761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510240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977054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802564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956782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803363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276357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143166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177097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484722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434657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199181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625908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07636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123103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287749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828399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422544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291006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671072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365798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59002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875186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4587781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358108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850056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477819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373940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938516"/>
                  </a:ext>
                </a:extLst>
              </a:tr>
              <a:tr h="10788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LUTY 2017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662380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256162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565115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816073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614484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696708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3283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099109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760811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850337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500908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63925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178943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791021"/>
                  </a:ext>
                </a:extLst>
              </a:tr>
              <a:tr h="1078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785183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0AF444B-B21B-47B2-9D73-A167418AF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305041"/>
              </p:ext>
            </p:extLst>
          </p:nvPr>
        </p:nvGraphicFramePr>
        <p:xfrm>
          <a:off x="4860032" y="1261336"/>
          <a:ext cx="2808981" cy="5348204"/>
        </p:xfrm>
        <a:graphic>
          <a:graphicData uri="http://schemas.openxmlformats.org/drawingml/2006/table">
            <a:tbl>
              <a:tblPr/>
              <a:tblGrid>
                <a:gridCol w="422858">
                  <a:extLst>
                    <a:ext uri="{9D8B030D-6E8A-4147-A177-3AD203B41FA5}">
                      <a16:colId xmlns:a16="http://schemas.microsoft.com/office/drawing/2014/main" val="16556178"/>
                    </a:ext>
                  </a:extLst>
                </a:gridCol>
                <a:gridCol w="453062">
                  <a:extLst>
                    <a:ext uri="{9D8B030D-6E8A-4147-A177-3AD203B41FA5}">
                      <a16:colId xmlns:a16="http://schemas.microsoft.com/office/drawing/2014/main" val="1676789421"/>
                    </a:ext>
                  </a:extLst>
                </a:gridCol>
                <a:gridCol w="553743">
                  <a:extLst>
                    <a:ext uri="{9D8B030D-6E8A-4147-A177-3AD203B41FA5}">
                      <a16:colId xmlns:a16="http://schemas.microsoft.com/office/drawing/2014/main" val="1758046316"/>
                    </a:ext>
                  </a:extLst>
                </a:gridCol>
                <a:gridCol w="604081">
                  <a:extLst>
                    <a:ext uri="{9D8B030D-6E8A-4147-A177-3AD203B41FA5}">
                      <a16:colId xmlns:a16="http://schemas.microsoft.com/office/drawing/2014/main" val="1420430194"/>
                    </a:ext>
                  </a:extLst>
                </a:gridCol>
                <a:gridCol w="775237">
                  <a:extLst>
                    <a:ext uri="{9D8B030D-6E8A-4147-A177-3AD203B41FA5}">
                      <a16:colId xmlns:a16="http://schemas.microsoft.com/office/drawing/2014/main" val="53393885"/>
                    </a:ext>
                  </a:extLst>
                </a:gridCol>
              </a:tblGrid>
              <a:tr h="18237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STYCZEŃ 2018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360993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Dzień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Kielce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Nowiny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Połaniec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Małogoszcz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602887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428134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067239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127839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184295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098123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186899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210958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721749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984811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875529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776829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795619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200114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119115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043867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132689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9614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506800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319878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745290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856416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800926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984367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981394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226318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917487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071773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106802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354417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095708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AWARIA 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384300"/>
                  </a:ext>
                </a:extLst>
              </a:tr>
              <a:tr h="18237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LUTY 2018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663533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4"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AWARIA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649063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156969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98012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74782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108504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182847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032456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219692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754266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457415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495822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135974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599824"/>
                  </a:ext>
                </a:extLst>
              </a:tr>
              <a:tr h="1081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15" marR="4715" marT="4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875546"/>
                  </a:ext>
                </a:extLst>
              </a:tr>
            </a:tbl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BA379EB-8C87-4543-BFBB-A3EBDB96E975}"/>
              </a:ext>
            </a:extLst>
          </p:cNvPr>
          <p:cNvSpPr txBox="1"/>
          <p:nvPr/>
        </p:nvSpPr>
        <p:spPr>
          <a:xfrm>
            <a:off x="3202511" y="2604637"/>
            <a:ext cx="1369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Ilość dni &gt;50µg/m</a:t>
            </a:r>
            <a:r>
              <a:rPr lang="pl-PL" baseline="30000" dirty="0"/>
              <a:t>3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MAX 30 dni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3F276BD-7E82-4921-801F-C9DB0172B85B}"/>
              </a:ext>
            </a:extLst>
          </p:cNvPr>
          <p:cNvSpPr txBox="1"/>
          <p:nvPr/>
        </p:nvSpPr>
        <p:spPr>
          <a:xfrm>
            <a:off x="7740352" y="2604637"/>
            <a:ext cx="1296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Ilość dni &gt;50µg/m</a:t>
            </a:r>
            <a:r>
              <a:rPr lang="pl-PL" baseline="30000" dirty="0"/>
              <a:t>3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MAX 16 dni</a:t>
            </a:r>
          </a:p>
        </p:txBody>
      </p:sp>
    </p:spTree>
    <p:extLst>
      <p:ext uri="{BB962C8B-B14F-4D97-AF65-F5344CB8AC3E}">
        <p14:creationId xmlns:p14="http://schemas.microsoft.com/office/powerpoint/2010/main" val="3121819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539552" y="889864"/>
            <a:ext cx="8136904" cy="360040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chemeClr val="tx1"/>
                </a:solidFill>
              </a:rPr>
              <a:t>Zależność poziomów pyłu PM10 (24h)[µg/m</a:t>
            </a:r>
            <a:r>
              <a:rPr lang="pl-PL" sz="2000" baseline="30000" dirty="0">
                <a:solidFill>
                  <a:schemeClr val="tx1"/>
                </a:solidFill>
              </a:rPr>
              <a:t>3</a:t>
            </a:r>
            <a:r>
              <a:rPr lang="pl-PL" sz="2000" dirty="0">
                <a:solidFill>
                  <a:schemeClr val="tx1"/>
                </a:solidFill>
              </a:rPr>
              <a:t>] od temperatury [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°C]</a:t>
            </a:r>
            <a:endParaRPr lang="pl-PL" sz="2000" dirty="0">
              <a:solidFill>
                <a:schemeClr val="tx1"/>
              </a:solidFill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FF88DB6A-0629-4C9F-8B09-CF80001552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275166"/>
              </p:ext>
            </p:extLst>
          </p:nvPr>
        </p:nvGraphicFramePr>
        <p:xfrm>
          <a:off x="343210" y="1720011"/>
          <a:ext cx="8529588" cy="424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9988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712968" cy="288032"/>
          </a:xfrm>
        </p:spPr>
        <p:txBody>
          <a:bodyPr>
            <a:normAutofit fontScale="62500" lnSpcReduction="20000"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SYTUACJA METEOROLOGICZNA A EPIZODY SMOGOWE</a:t>
            </a:r>
          </a:p>
        </p:txBody>
      </p:sp>
      <p:pic>
        <p:nvPicPr>
          <p:cNvPr id="5" name="Obraz 4"/>
          <p:cNvPicPr/>
          <p:nvPr/>
        </p:nvPicPr>
        <p:blipFill>
          <a:blip r:embed="rId3" cstate="print"/>
          <a:srcRect t="3897" r="11251" b="6476"/>
          <a:stretch>
            <a:fillRect/>
          </a:stretch>
        </p:blipFill>
        <p:spPr>
          <a:xfrm>
            <a:off x="323528" y="1268760"/>
            <a:ext cx="6984776" cy="1872208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6" name="Obraz 5"/>
          <p:cNvPicPr/>
          <p:nvPr/>
        </p:nvPicPr>
        <p:blipFill>
          <a:blip r:embed="rId4" cstate="print"/>
          <a:srcRect t="3617" r="11251" b="5953"/>
          <a:stretch>
            <a:fillRect/>
          </a:stretch>
        </p:blipFill>
        <p:spPr>
          <a:xfrm>
            <a:off x="323527" y="3140968"/>
            <a:ext cx="7001197" cy="1800200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5" cstate="print"/>
          <a:srcRect t="3410" r="11251" b="5466"/>
          <a:stretch>
            <a:fillRect/>
          </a:stretch>
        </p:blipFill>
        <p:spPr>
          <a:xfrm>
            <a:off x="323528" y="4941168"/>
            <a:ext cx="7001197" cy="1800200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7380312" y="2132856"/>
            <a:ext cx="168180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PM10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Temperatura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Prędkość wiatru</a:t>
            </a:r>
          </a:p>
        </p:txBody>
      </p:sp>
    </p:spTree>
    <p:extLst>
      <p:ext uri="{BB962C8B-B14F-4D97-AF65-F5344CB8AC3E}">
        <p14:creationId xmlns:p14="http://schemas.microsoft.com/office/powerpoint/2010/main" val="2916044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8" name="Podtytuł 4"/>
          <p:cNvSpPr txBox="1">
            <a:spLocks/>
          </p:cNvSpPr>
          <p:nvPr/>
        </p:nvSpPr>
        <p:spPr>
          <a:xfrm>
            <a:off x="395536" y="980728"/>
            <a:ext cx="8280920" cy="1080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Obszary przekroczeń Pyłu PM10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/>
              <a:t>2016                                                      2017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65D843-608C-4E0C-9B06-E397EDA39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" t="3308" b="28077"/>
          <a:stretch/>
        </p:blipFill>
        <p:spPr>
          <a:xfrm>
            <a:off x="271240" y="2314108"/>
            <a:ext cx="3768571" cy="3683753"/>
          </a:xfrm>
          <a:prstGeom prst="rect">
            <a:avLst/>
          </a:prstGeom>
        </p:spPr>
      </p:pic>
      <p:pic>
        <p:nvPicPr>
          <p:cNvPr id="9" name="Obraz 8" descr="C:\Users\MNOWOS~1\AppData\Local\Temp\składanka_PM10_36D_2017.jpg-revHEAD.svn000.tmp.jpg">
            <a:extLst>
              <a:ext uri="{FF2B5EF4-FFF2-40B4-BE49-F238E27FC236}">
                <a16:creationId xmlns:a16="http://schemas.microsoft.com/office/drawing/2014/main" id="{76E2EE7D-0EB5-415B-96E7-B7DF343A8497}"/>
              </a:ext>
            </a:extLst>
          </p:cNvPr>
          <p:cNvPicPr/>
          <p:nvPr/>
        </p:nvPicPr>
        <p:blipFill>
          <a:blip r:embed="rId4" cstate="print"/>
          <a:srcRect l="50162" t="4308" b="24800"/>
          <a:stretch>
            <a:fillRect/>
          </a:stretch>
        </p:blipFill>
        <p:spPr bwMode="auto">
          <a:xfrm>
            <a:off x="5148064" y="2314109"/>
            <a:ext cx="3768571" cy="370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C:\Users\MNOWOS~1\AppData\Local\Temp\składanka_PM10_36D_2017.jpg-revHEAD.svn000.tmp.jpg">
            <a:extLst>
              <a:ext uri="{FF2B5EF4-FFF2-40B4-BE49-F238E27FC236}">
                <a16:creationId xmlns:a16="http://schemas.microsoft.com/office/drawing/2014/main" id="{1D1C9FAA-C7C3-45AC-B01C-CA0B45BA741E}"/>
              </a:ext>
            </a:extLst>
          </p:cNvPr>
          <p:cNvPicPr/>
          <p:nvPr/>
        </p:nvPicPr>
        <p:blipFill>
          <a:blip r:embed="rId5" cstate="print"/>
          <a:srcRect t="74120" r="88823"/>
          <a:stretch>
            <a:fillRect/>
          </a:stretch>
        </p:blipFill>
        <p:spPr bwMode="auto">
          <a:xfrm>
            <a:off x="4283968" y="2924944"/>
            <a:ext cx="647700" cy="20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dtytuł 3">
            <a:extLst>
              <a:ext uri="{FF2B5EF4-FFF2-40B4-BE49-F238E27FC236}">
                <a16:creationId xmlns:a16="http://schemas.microsoft.com/office/drawing/2014/main" id="{41F8AC77-8D8C-424C-A5BA-8D0B39D8D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446" y="6309320"/>
            <a:ext cx="8669036" cy="548680"/>
          </a:xfrm>
        </p:spPr>
        <p:txBody>
          <a:bodyPr>
            <a:normAutofit fontScale="55000" lnSpcReduction="20000"/>
          </a:bodyPr>
          <a:lstStyle/>
          <a:p>
            <a:r>
              <a:rPr lang="pl-PL" dirty="0">
                <a:solidFill>
                  <a:schemeClr val="tx1"/>
                </a:solidFill>
              </a:rPr>
              <a:t>Rozkład stężeń 24-godzinnych pyłu PM10 wyrażonych jako 36-te maksymalne stężenie dobowe (Źródło: GIOŚ/PMŚ)</a:t>
            </a:r>
            <a:r>
              <a:rPr lang="pl-PL" baseline="30000" dirty="0">
                <a:solidFill>
                  <a:schemeClr val="tx1"/>
                </a:solidFill>
              </a:rPr>
              <a:t> 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3" name="Podtytuł 11"/>
          <p:cNvSpPr txBox="1">
            <a:spLocks/>
          </p:cNvSpPr>
          <p:nvPr/>
        </p:nvSpPr>
        <p:spPr>
          <a:xfrm>
            <a:off x="611560" y="836712"/>
            <a:ext cx="7920880" cy="55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dirty="0"/>
              <a:t>Jakość powietrza w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 roku – obszary przekroczeń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AAF52FE-2E78-4B1E-8B11-1FF08942304D}"/>
              </a:ext>
            </a:extLst>
          </p:cNvPr>
          <p:cNvSpPr txBox="1"/>
          <p:nvPr/>
        </p:nvSpPr>
        <p:spPr>
          <a:xfrm>
            <a:off x="1176036" y="1515447"/>
            <a:ext cx="2169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Pył zawieszony PM10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DE7197C-C226-4DD7-ADAB-FB789E906563}"/>
              </a:ext>
            </a:extLst>
          </p:cNvPr>
          <p:cNvSpPr txBox="1"/>
          <p:nvPr/>
        </p:nvSpPr>
        <p:spPr>
          <a:xfrm>
            <a:off x="6063176" y="1515447"/>
            <a:ext cx="149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Benzo</a:t>
            </a:r>
            <a:r>
              <a:rPr lang="pl-PL" dirty="0"/>
              <a:t>(a)</a:t>
            </a:r>
            <a:r>
              <a:rPr lang="pl-PL" dirty="0" err="1"/>
              <a:t>piren</a:t>
            </a:r>
            <a:endParaRPr lang="pl-PL" dirty="0"/>
          </a:p>
        </p:txBody>
      </p:sp>
      <p:pic>
        <p:nvPicPr>
          <p:cNvPr id="1026" name="Picture 2" descr="obszary przekroczeń pm10 AKTUALNY">
            <a:extLst>
              <a:ext uri="{FF2B5EF4-FFF2-40B4-BE49-F238E27FC236}">
                <a16:creationId xmlns:a16="http://schemas.microsoft.com/office/drawing/2014/main" id="{216C3DEC-2055-467C-B95D-F70954DB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18704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5448DD6-8A99-4E28-9A3A-657637DB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04" y="2204864"/>
            <a:ext cx="423282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560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352928" cy="720080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Roczna Ocena za 2017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323528" y="1988840"/>
          <a:ext cx="8496943" cy="3888431"/>
        </p:xfrm>
        <a:graphic>
          <a:graphicData uri="http://schemas.openxmlformats.org/drawingml/2006/table">
            <a:tbl>
              <a:tblPr/>
              <a:tblGrid>
                <a:gridCol w="1416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7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60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79926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Nazwa strefy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Klasa strefy dla poszczególnych zanieczyszczeń – </a:t>
                      </a:r>
                      <a:r>
                        <a:rPr lang="pl-PL" sz="1800" b="1" dirty="0">
                          <a:latin typeface="+mn-lt"/>
                          <a:ea typeface="Times New Roman"/>
                          <a:cs typeface="Times New Roman"/>
                        </a:rPr>
                        <a:t>ochrona zdrowia ludzi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45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+mn-lt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pl-PL" sz="1600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pl-PL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+mn-lt"/>
                          <a:ea typeface="Times New Roman"/>
                          <a:cs typeface="Times New Roman"/>
                        </a:rPr>
                        <a:t>NO</a:t>
                      </a:r>
                      <a:r>
                        <a:rPr lang="pl-PL" sz="1600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pl-PL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PM10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+mn-lt"/>
                          <a:ea typeface="Times New Roman"/>
                          <a:cs typeface="Times New Roman"/>
                        </a:rPr>
                        <a:t>Pb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pl-PL" sz="1600" baseline="-2500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pl-PL" sz="1600" dirty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pl-PL" sz="1600" baseline="-2500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pl-PL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+mn-lt"/>
                          <a:ea typeface="Times New Roman"/>
                          <a:cs typeface="Times New Roman"/>
                        </a:rPr>
                        <a:t>CO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+mn-lt"/>
                          <a:ea typeface="Times New Roman"/>
                          <a:cs typeface="Times New Roman"/>
                        </a:rPr>
                        <a:t>As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+mn-lt"/>
                          <a:ea typeface="Times New Roman"/>
                          <a:cs typeface="Times New Roman"/>
                        </a:rPr>
                        <a:t>Cd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latin typeface="+mn-lt"/>
                          <a:ea typeface="Times New Roman"/>
                          <a:cs typeface="Times New Roman"/>
                        </a:rPr>
                        <a:t>Ni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 err="1">
                          <a:latin typeface="+mn-lt"/>
                          <a:ea typeface="Times New Roman"/>
                          <a:cs typeface="Times New Roman"/>
                        </a:rPr>
                        <a:t>BaP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PM2,5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baseline="-25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miasto Kielce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2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strefa świętokrzyska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66539" marR="6653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Owal 1">
            <a:extLst>
              <a:ext uri="{FF2B5EF4-FFF2-40B4-BE49-F238E27FC236}">
                <a16:creationId xmlns:a16="http://schemas.microsoft.com/office/drawing/2014/main" id="{83C0B09C-A4DA-41BA-AF31-EC623B44B4C8}"/>
              </a:ext>
            </a:extLst>
          </p:cNvPr>
          <p:cNvSpPr/>
          <p:nvPr/>
        </p:nvSpPr>
        <p:spPr>
          <a:xfrm>
            <a:off x="7524328" y="4437112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352928" cy="1008112"/>
          </a:xfrm>
        </p:spPr>
        <p:txBody>
          <a:bodyPr>
            <a:normAutofit lnSpcReduction="10000"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Roczne Oceny 2011-2017</a:t>
            </a:r>
          </a:p>
          <a:p>
            <a:r>
              <a:rPr lang="pl-PL" sz="2800" b="1" dirty="0">
                <a:solidFill>
                  <a:schemeClr val="tx1"/>
                </a:solidFill>
              </a:rPr>
              <a:t>Strefa m. Kielce</a:t>
            </a: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/>
          </p:nvPr>
        </p:nvGraphicFramePr>
        <p:xfrm>
          <a:off x="791579" y="1966466"/>
          <a:ext cx="7560841" cy="4547035"/>
        </p:xfrm>
        <a:graphic>
          <a:graphicData uri="http://schemas.openxmlformats.org/drawingml/2006/table">
            <a:tbl>
              <a:tblPr/>
              <a:tblGrid>
                <a:gridCol w="1046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045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9584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535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Rok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Pył zawieszony PM10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Pył zawieszony PM2,5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err="1"/>
                        <a:t>Benzo</a:t>
                      </a:r>
                      <a:r>
                        <a:rPr lang="pl-PL" sz="1400" b="1" dirty="0"/>
                        <a:t>(a)</a:t>
                      </a:r>
                      <a:r>
                        <a:rPr lang="pl-PL" sz="1400" b="1" dirty="0" err="1"/>
                        <a:t>piren</a:t>
                      </a:r>
                      <a:endParaRPr lang="pl-PL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636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liczba dni z przekroczeniem poziomu dopuszczalnego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D24=50µg/m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; 35x/rok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średnia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roczna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[µg/m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Da=40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µg/m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średnia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roczna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[µg/m</a:t>
                      </a:r>
                      <a:r>
                        <a:rPr lang="pl-PL" sz="1400" b="1" baseline="30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Da [µg/m</a:t>
                      </a:r>
                      <a:r>
                        <a:rPr lang="pl-PL" sz="1400" b="1" baseline="30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średnia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roczna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pl-PL" sz="1400" b="1" dirty="0" err="1">
                          <a:latin typeface="+mn-lt"/>
                          <a:ea typeface="Times New Roman"/>
                          <a:cs typeface="Times New Roman"/>
                        </a:rPr>
                        <a:t>ng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Da=1 </a:t>
                      </a:r>
                      <a:r>
                        <a:rPr lang="pl-PL" sz="1400" b="1" dirty="0" err="1">
                          <a:latin typeface="+mn-lt"/>
                          <a:ea typeface="Times New Roman"/>
                          <a:cs typeface="Times New Roman"/>
                        </a:rPr>
                        <a:t>ng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2011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103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44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Da=28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2012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41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Da=27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29</a:t>
                      </a:r>
                      <a:r>
                        <a:rPr lang="pl-PL" sz="1400"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Da=26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68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</a:t>
                      </a:r>
                      <a:r>
                        <a:rPr lang="pl-PL" sz="1400"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Da=26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66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26</a:t>
                      </a:r>
                      <a:r>
                        <a:rPr lang="pl-PL" sz="1400"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Da=25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24   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Da=25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62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</a:t>
                      </a: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Da=25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9834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352928" cy="1008112"/>
          </a:xfrm>
        </p:spPr>
        <p:txBody>
          <a:bodyPr>
            <a:normAutofit lnSpcReduction="10000"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Roczne Oceny 2012-2017</a:t>
            </a:r>
          </a:p>
          <a:p>
            <a:r>
              <a:rPr lang="pl-PL" sz="2800" b="1" dirty="0">
                <a:solidFill>
                  <a:schemeClr val="tx1"/>
                </a:solidFill>
              </a:rPr>
              <a:t>Strefa świętokrzyska - Starachowice</a:t>
            </a: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/>
          </p:nvPr>
        </p:nvGraphicFramePr>
        <p:xfrm>
          <a:off x="179513" y="2060847"/>
          <a:ext cx="8784975" cy="4832483"/>
        </p:xfrm>
        <a:graphic>
          <a:graphicData uri="http://schemas.openxmlformats.org/drawingml/2006/table">
            <a:tbl>
              <a:tblPr/>
              <a:tblGrid>
                <a:gridCol w="626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5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5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67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39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59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63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294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3265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Rok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Pył zawieszony PM10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Pył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zawieszony PM2,5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Benzo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(</a:t>
                      </a: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α)</a:t>
                      </a:r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piren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985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Liczba dni z przekroczeniem poziomu dopuszczalnego D24=50µg/m</a:t>
                      </a:r>
                      <a:r>
                        <a:rPr lang="pl-PL" sz="14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;                      35x/rok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Max dobowe [µg/m</a:t>
                      </a:r>
                      <a:r>
                        <a:rPr lang="pl-PL" sz="14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]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Data max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Średnia roczna [µg/m</a:t>
                      </a:r>
                      <a:r>
                        <a:rPr lang="pl-PL" sz="14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]</a:t>
                      </a:r>
                      <a:b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Da=40 µg/m</a:t>
                      </a:r>
                      <a:r>
                        <a:rPr lang="pl-PL" sz="14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Max dobowe [µg/m</a:t>
                      </a:r>
                      <a:r>
                        <a:rPr lang="pl-PL" sz="1400" b="1" i="0" u="none" strike="noStrike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]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Data max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Średnia roczna [µg/m</a:t>
                      </a:r>
                      <a:r>
                        <a:rPr lang="pl-PL" sz="1400" b="1" i="0" u="none" strike="noStrike" baseline="3000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]               Da [µg/m</a:t>
                      </a:r>
                      <a:r>
                        <a:rPr lang="pl-PL" sz="1400" b="1" i="0" u="none" strike="noStrike" baseline="3000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]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Max dobowe [ng/m</a:t>
                      </a:r>
                      <a:r>
                        <a:rPr lang="pl-PL" sz="1400" b="1" i="0" u="none" strike="noStrike" baseline="3000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]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Data max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Średnia roczna [ng/m</a:t>
                      </a:r>
                      <a:r>
                        <a:rPr lang="pl-PL" sz="1400" b="1" i="0" u="none" strike="noStrike" baseline="3000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]       Da=1 ng/m</a:t>
                      </a:r>
                      <a:r>
                        <a:rPr lang="pl-PL" sz="1400" b="1" i="0" u="none" strike="noStrike" baseline="3000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+mn-lt"/>
                          <a:ea typeface="Times New Roman"/>
                          <a:cs typeface="Times New Roman"/>
                        </a:rPr>
                        <a:t>2012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 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179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 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28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Da=27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+mn-lt"/>
                          <a:ea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24 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24 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27 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Da=26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28 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+mn-lt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54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 XII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23 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Da=26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 XII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 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 III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22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Da=25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+mn-lt"/>
                          <a:ea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17  XII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17 XII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22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Da=25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+mn-lt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23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    Da=25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 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380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524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352928" cy="1008112"/>
          </a:xfrm>
        </p:spPr>
        <p:txBody>
          <a:bodyPr>
            <a:normAutofit lnSpcReduction="10000"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Roczne Oceny 2011-2017</a:t>
            </a:r>
          </a:p>
          <a:p>
            <a:r>
              <a:rPr lang="pl-PL" sz="2800" b="1" dirty="0">
                <a:solidFill>
                  <a:schemeClr val="tx1"/>
                </a:solidFill>
              </a:rPr>
              <a:t>Strefa świętokrzyska – Busko-Zdrój</a:t>
            </a:r>
          </a:p>
          <a:p>
            <a:endParaRPr lang="pl-PL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/>
          </p:nvPr>
        </p:nvGraphicFramePr>
        <p:xfrm>
          <a:off x="179512" y="2109066"/>
          <a:ext cx="8784975" cy="4553921"/>
        </p:xfrm>
        <a:graphic>
          <a:graphicData uri="http://schemas.openxmlformats.org/drawingml/2006/table">
            <a:tbl>
              <a:tblPr/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535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Rok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Pył zawieszony PM10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Pył zawieszony PM2,5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 err="1">
                          <a:latin typeface="+mn-lt"/>
                          <a:ea typeface="Times New Roman"/>
                          <a:cs typeface="Times New Roman"/>
                        </a:rPr>
                        <a:t>Benzo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(a)</a:t>
                      </a:r>
                      <a:r>
                        <a:rPr lang="pl-PL" sz="1400" b="1" dirty="0" err="1">
                          <a:latin typeface="+mn-lt"/>
                          <a:ea typeface="Times New Roman"/>
                          <a:cs typeface="Times New Roman"/>
                        </a:rPr>
                        <a:t>piren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636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Liczba dni z przekroczeniem poziomu dopuszczalnego D24=50µg/m</a:t>
                      </a:r>
                      <a:r>
                        <a:rPr lang="pl-PL" sz="14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;                      35x/rok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Max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dobowe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[µg/m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Data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max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średnia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roczna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[µg/m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Da=40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µg/m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Max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dobowe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[µg/m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data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max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średnia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roczna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[µg/m</a:t>
                      </a:r>
                      <a:r>
                        <a:rPr lang="pl-PL" sz="1400" b="1" baseline="30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Da [µg/m</a:t>
                      </a:r>
                      <a:r>
                        <a:rPr lang="pl-PL" sz="1400" b="1" baseline="30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max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dobowe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pl-PL" sz="1400" b="1" dirty="0" err="1">
                          <a:latin typeface="+mn-lt"/>
                          <a:ea typeface="Times New Roman"/>
                          <a:cs typeface="Times New Roman"/>
                        </a:rPr>
                        <a:t>ng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data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max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średnia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roczna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pl-PL" sz="1400" b="1" dirty="0" err="1">
                          <a:latin typeface="+mn-lt"/>
                          <a:ea typeface="Times New Roman"/>
                          <a:cs typeface="Times New Roman"/>
                        </a:rPr>
                        <a:t>ng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]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Da=1 </a:t>
                      </a:r>
                      <a:r>
                        <a:rPr lang="pl-PL" sz="1400" b="1" dirty="0" err="1">
                          <a:latin typeface="+mn-lt"/>
                          <a:ea typeface="Times New Roman"/>
                          <a:cs typeface="Times New Roman"/>
                        </a:rPr>
                        <a:t>ng</a:t>
                      </a:r>
                      <a:r>
                        <a:rPr lang="pl-PL" sz="1400" b="1" dirty="0">
                          <a:latin typeface="+mn-lt"/>
                          <a:ea typeface="Times New Roman"/>
                          <a:cs typeface="Times New Roman"/>
                        </a:rPr>
                        <a:t>/m</a:t>
                      </a:r>
                      <a:r>
                        <a:rPr lang="pl-PL" sz="14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2011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30</a:t>
                      </a:r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</a:t>
                      </a: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Da=28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 XII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2012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243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183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  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Da=27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139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 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 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  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Da=26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 XII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 XII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 XII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    </a:t>
                      </a: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Da=26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 XII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21    </a:t>
                      </a: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Da=25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138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 XII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116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 XII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  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Da=25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 XII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+mn-lt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41841" marR="418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 II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19  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Da=25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I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886" marR="6886" marT="6886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477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11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0" name="Podtytuł 9"/>
          <p:cNvSpPr>
            <a:spLocks noGrp="1"/>
          </p:cNvSpPr>
          <p:nvPr>
            <p:ph type="subTitle" idx="1"/>
          </p:nvPr>
        </p:nvSpPr>
        <p:spPr>
          <a:xfrm>
            <a:off x="7020272" y="1844824"/>
            <a:ext cx="1864296" cy="3672408"/>
          </a:xfrm>
        </p:spPr>
        <p:txBody>
          <a:bodyPr>
            <a:normAutofit/>
          </a:bodyPr>
          <a:lstStyle/>
          <a:p>
            <a:r>
              <a:rPr lang="pl-PL" sz="2000" dirty="0"/>
              <a:t>Rok 2019:</a:t>
            </a:r>
          </a:p>
          <a:p>
            <a:endParaRPr lang="pl-PL" sz="800" dirty="0"/>
          </a:p>
          <a:p>
            <a:r>
              <a:rPr lang="pl-PL" sz="1600" dirty="0"/>
              <a:t>Automatyczne pomiary pyłu PM10 w Starachowicach;</a:t>
            </a:r>
          </a:p>
          <a:p>
            <a:endParaRPr lang="pl-PL" sz="1600" dirty="0"/>
          </a:p>
          <a:p>
            <a:r>
              <a:rPr lang="pl-PL" sz="1600" dirty="0"/>
              <a:t>Stała stacja manualna pyłu PM10 i </a:t>
            </a:r>
            <a:r>
              <a:rPr lang="pl-PL" sz="1600" dirty="0" err="1"/>
              <a:t>BaP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/>
              <a:t>w Solcu-Zdroju.</a:t>
            </a:r>
          </a:p>
        </p:txBody>
      </p:sp>
      <p:sp>
        <p:nvSpPr>
          <p:cNvPr id="13" name="Podtytuł 11"/>
          <p:cNvSpPr txBox="1">
            <a:spLocks/>
          </p:cNvSpPr>
          <p:nvPr/>
        </p:nvSpPr>
        <p:spPr>
          <a:xfrm>
            <a:off x="611560" y="836712"/>
            <a:ext cx="7920880" cy="55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Stacje monitoringu </a:t>
            </a:r>
            <a:r>
              <a:rPr lang="pl-PL" sz="2400" dirty="0"/>
              <a:t>zanieczyszczeń powietrza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 2018 roku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6CC12C0-82F0-4DE9-9577-6E0F32EEA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2022" r="2529" b="2237"/>
          <a:stretch/>
        </p:blipFill>
        <p:spPr>
          <a:xfrm>
            <a:off x="51299" y="1435150"/>
            <a:ext cx="6968973" cy="516220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5F634E4B-0ECA-468E-BC78-21E150DAE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022988"/>
              </p:ext>
            </p:extLst>
          </p:nvPr>
        </p:nvGraphicFramePr>
        <p:xfrm>
          <a:off x="89756" y="1202584"/>
          <a:ext cx="4392488" cy="2556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FA7413C1-91BD-4C68-B742-2BDABFEC1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545457"/>
              </p:ext>
            </p:extLst>
          </p:nvPr>
        </p:nvGraphicFramePr>
        <p:xfrm>
          <a:off x="4375196" y="1016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2CC4B861-20E9-48F5-8208-F915634F94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231349"/>
              </p:ext>
            </p:extLst>
          </p:nvPr>
        </p:nvGraphicFramePr>
        <p:xfrm>
          <a:off x="0" y="377265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28EA37EB-039B-48C1-8DCE-609B1C17EC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679818"/>
              </p:ext>
            </p:extLst>
          </p:nvPr>
        </p:nvGraphicFramePr>
        <p:xfrm>
          <a:off x="4370247" y="377265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97782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784976" cy="432048"/>
          </a:xfrm>
        </p:spPr>
        <p:txBody>
          <a:bodyPr>
            <a:normAutofit lnSpcReduction="10000"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Udział  sektorów emisji w Polsce</a:t>
            </a:r>
          </a:p>
        </p:txBody>
      </p:sp>
      <p:pic>
        <p:nvPicPr>
          <p:cNvPr id="4097" name="Picture 1" descr="C:\Documents and Settings\joajed\Moje dokumenty\informacje i prezentacje rozne -powiat i gmina\2017\pm10 kob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044058"/>
            <a:ext cx="5740408" cy="4481286"/>
          </a:xfrm>
          <a:prstGeom prst="rect">
            <a:avLst/>
          </a:prstGeom>
          <a:noFill/>
        </p:spPr>
      </p:pic>
      <p:sp>
        <p:nvSpPr>
          <p:cNvPr id="13" name="Podtytuł 11"/>
          <p:cNvSpPr txBox="1">
            <a:spLocks/>
          </p:cNvSpPr>
          <p:nvPr/>
        </p:nvSpPr>
        <p:spPr>
          <a:xfrm>
            <a:off x="5364088" y="1484784"/>
            <a:ext cx="3528392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B(a)P w roku 2013 (źródło: KOBIZE 2015)</a:t>
            </a:r>
          </a:p>
        </p:txBody>
      </p:sp>
      <p:sp>
        <p:nvSpPr>
          <p:cNvPr id="14" name="Podtytuł 11"/>
          <p:cNvSpPr txBox="1">
            <a:spLocks/>
          </p:cNvSpPr>
          <p:nvPr/>
        </p:nvSpPr>
        <p:spPr>
          <a:xfrm>
            <a:off x="331912" y="1493168"/>
            <a:ext cx="4104456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PM10 w roku 2014 (źródło: KOBIZE 2016)</a:t>
            </a:r>
          </a:p>
        </p:txBody>
      </p:sp>
      <p:pic>
        <p:nvPicPr>
          <p:cNvPr id="4101" name="Picture 5" descr="C:\Documents and Settings\joajed\Moje dokumenty\informacje i prezentacje rozne -powiat i gmina\2017\bap kob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305" y="2597621"/>
            <a:ext cx="2924175" cy="3495675"/>
          </a:xfrm>
          <a:prstGeom prst="rect">
            <a:avLst/>
          </a:prstGeom>
          <a:noFill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8C6930E-9CE0-4386-9A2D-1BA2FF2FB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501360"/>
            <a:ext cx="1800200" cy="12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65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0501"/>
            <a:ext cx="7892806" cy="598438"/>
          </a:xfrm>
          <a:prstGeom prst="rect">
            <a:avLst/>
          </a:prstGeom>
          <a:noFill/>
        </p:spPr>
      </p:pic>
      <p:sp>
        <p:nvSpPr>
          <p:cNvPr id="7" name="Tytuł 10"/>
          <p:cNvSpPr txBox="1">
            <a:spLocks/>
          </p:cNvSpPr>
          <p:nvPr/>
        </p:nvSpPr>
        <p:spPr>
          <a:xfrm>
            <a:off x="685800" y="5836577"/>
            <a:ext cx="77724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Dziękuję za uwagę</a:t>
            </a:r>
          </a:p>
        </p:txBody>
      </p:sp>
      <p:sp>
        <p:nvSpPr>
          <p:cNvPr id="8" name="Podtytuł 2"/>
          <p:cNvSpPr txBox="1">
            <a:spLocks/>
          </p:cNvSpPr>
          <p:nvPr/>
        </p:nvSpPr>
        <p:spPr bwMode="auto">
          <a:xfrm>
            <a:off x="957563" y="762554"/>
            <a:ext cx="72008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000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www.kielce.pios.gov.pl</a:t>
            </a:r>
            <a:endParaRPr lang="pl-PL" sz="2000" i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32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0CA7A9-5BF6-4283-AED4-AA096E83F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81463"/>
            <a:ext cx="5940152" cy="44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0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3" name="Podtytuł 11"/>
          <p:cNvSpPr txBox="1">
            <a:spLocks/>
          </p:cNvSpPr>
          <p:nvPr/>
        </p:nvSpPr>
        <p:spPr>
          <a:xfrm>
            <a:off x="611560" y="836712"/>
            <a:ext cx="7920880" cy="55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Stacje monitoringu </a:t>
            </a:r>
            <a:r>
              <a:rPr lang="pl-PL" sz="2400" dirty="0"/>
              <a:t>zanieczyszczeń powietrza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8D8F9EA-C143-4F52-8573-82CC1409E84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/>
          <a:stretch/>
        </p:blipFill>
        <p:spPr bwMode="auto">
          <a:xfrm rot="16200000">
            <a:off x="4796420" y="2453863"/>
            <a:ext cx="4113719" cy="25202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7D5FF75-FA1A-4B37-9C53-EC305195D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r="21713" b="20283"/>
          <a:stretch/>
        </p:blipFill>
        <p:spPr>
          <a:xfrm>
            <a:off x="120766" y="2085868"/>
            <a:ext cx="4536504" cy="335306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B10A8E5-9D6F-4F2E-88D1-7DE8A479CA9A}"/>
              </a:ext>
            </a:extLst>
          </p:cNvPr>
          <p:cNvSpPr txBox="1"/>
          <p:nvPr/>
        </p:nvSpPr>
        <p:spPr>
          <a:xfrm>
            <a:off x="3698001" y="1287811"/>
            <a:ext cx="191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Kielce, ul. Targowa</a:t>
            </a:r>
          </a:p>
        </p:txBody>
      </p:sp>
    </p:spTree>
    <p:extLst>
      <p:ext uri="{BB962C8B-B14F-4D97-AF65-F5344CB8AC3E}">
        <p14:creationId xmlns:p14="http://schemas.microsoft.com/office/powerpoint/2010/main" val="113299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3" name="Podtytuł 11"/>
          <p:cNvSpPr txBox="1">
            <a:spLocks/>
          </p:cNvSpPr>
          <p:nvPr/>
        </p:nvSpPr>
        <p:spPr>
          <a:xfrm>
            <a:off x="639634" y="1159694"/>
            <a:ext cx="7920880" cy="55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Stacje monitoringu </a:t>
            </a:r>
            <a:r>
              <a:rPr lang="pl-PL" sz="2400" dirty="0"/>
              <a:t>zanieczyszczeń powietrza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4BE23E1-9777-4EDA-8DBD-F899043465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2808312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D070F7-99CE-4BDD-9006-67935EC1C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r="9208"/>
          <a:stretch/>
        </p:blipFill>
        <p:spPr>
          <a:xfrm>
            <a:off x="300493" y="2321808"/>
            <a:ext cx="5426706" cy="381642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FFBE949-E2E0-4192-9885-E4781B6FF67F}"/>
              </a:ext>
            </a:extLst>
          </p:cNvPr>
          <p:cNvSpPr txBox="1"/>
          <p:nvPr/>
        </p:nvSpPr>
        <p:spPr>
          <a:xfrm>
            <a:off x="3640804" y="1710606"/>
            <a:ext cx="230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Starachowice, ul. Złota</a:t>
            </a:r>
          </a:p>
        </p:txBody>
      </p:sp>
    </p:spTree>
    <p:extLst>
      <p:ext uri="{BB962C8B-B14F-4D97-AF65-F5344CB8AC3E}">
        <p14:creationId xmlns:p14="http://schemas.microsoft.com/office/powerpoint/2010/main" val="72536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3" name="Podtytuł 11"/>
          <p:cNvSpPr txBox="1">
            <a:spLocks/>
          </p:cNvSpPr>
          <p:nvPr/>
        </p:nvSpPr>
        <p:spPr>
          <a:xfrm>
            <a:off x="611560" y="836712"/>
            <a:ext cx="7920880" cy="55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Stacje monitoringu </a:t>
            </a:r>
            <a:r>
              <a:rPr lang="pl-PL" sz="2400" dirty="0"/>
              <a:t>zanieczyszczeń powietrza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C411246-1F84-40A4-A106-422F54C7C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r="27781"/>
          <a:stretch/>
        </p:blipFill>
        <p:spPr>
          <a:xfrm>
            <a:off x="611560" y="1951030"/>
            <a:ext cx="4680520" cy="464632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6CE66B6-8A90-4F10-A9DC-E0AE8DD09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82093" y="3015542"/>
            <a:ext cx="4571344" cy="256719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7150AEF-A02A-4CEB-99D8-704479322B70}"/>
              </a:ext>
            </a:extLst>
          </p:cNvPr>
          <p:cNvSpPr txBox="1"/>
          <p:nvPr/>
        </p:nvSpPr>
        <p:spPr>
          <a:xfrm>
            <a:off x="3698001" y="1287811"/>
            <a:ext cx="243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Busko-Zdrój, ul. </a:t>
            </a:r>
            <a:r>
              <a:rPr lang="pl-PL" dirty="0" err="1"/>
              <a:t>Rokosza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055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3" name="Podtytuł 11"/>
          <p:cNvSpPr txBox="1">
            <a:spLocks/>
          </p:cNvSpPr>
          <p:nvPr/>
        </p:nvSpPr>
        <p:spPr>
          <a:xfrm>
            <a:off x="611560" y="836712"/>
            <a:ext cx="7920880" cy="55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Stacje monitoringu </a:t>
            </a:r>
            <a:r>
              <a:rPr lang="pl-PL" sz="2400" dirty="0"/>
              <a:t>zanieczyszczeń powietrza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565DC75-29F2-4023-9F2E-E7F74AD08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r="9426"/>
          <a:stretch/>
        </p:blipFill>
        <p:spPr>
          <a:xfrm>
            <a:off x="467544" y="1871194"/>
            <a:ext cx="4104456" cy="479816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4FDB014-5DFA-4E8D-A9E1-430838A22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27950"/>
          <a:stretch/>
        </p:blipFill>
        <p:spPr>
          <a:xfrm>
            <a:off x="5149854" y="1871194"/>
            <a:ext cx="3526602" cy="479816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F4C4272-0E6C-4AD9-8BF7-A9209632E005}"/>
              </a:ext>
            </a:extLst>
          </p:cNvPr>
          <p:cNvSpPr txBox="1"/>
          <p:nvPr/>
        </p:nvSpPr>
        <p:spPr>
          <a:xfrm>
            <a:off x="1331640" y="1362671"/>
            <a:ext cx="26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Małogoszcz, ul. Słoneczna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1A53D20-1D7D-4D24-85D5-E96E95AF04E0}"/>
              </a:ext>
            </a:extLst>
          </p:cNvPr>
          <p:cNvSpPr txBox="1"/>
          <p:nvPr/>
        </p:nvSpPr>
        <p:spPr>
          <a:xfrm>
            <a:off x="5657202" y="1362671"/>
            <a:ext cx="25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Połaniec, ul. </a:t>
            </a:r>
            <a:r>
              <a:rPr lang="pl-PL" dirty="0" err="1"/>
              <a:t>Ruszczańska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674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3" name="Podtytuł 11"/>
          <p:cNvSpPr txBox="1">
            <a:spLocks/>
          </p:cNvSpPr>
          <p:nvPr/>
        </p:nvSpPr>
        <p:spPr>
          <a:xfrm>
            <a:off x="611560" y="836712"/>
            <a:ext cx="7920880" cy="55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Stacje monitoringu </a:t>
            </a:r>
            <a:r>
              <a:rPr lang="pl-PL" sz="2400" dirty="0"/>
              <a:t>zanieczyszczeń powietrza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5AC7DF0-D59B-49B9-BF34-621DC6753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4" r="19365"/>
          <a:stretch/>
        </p:blipFill>
        <p:spPr>
          <a:xfrm>
            <a:off x="719997" y="1837037"/>
            <a:ext cx="3528392" cy="47679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4120F0A-83A9-46D2-99B3-DA1EBB3D7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r="27163"/>
          <a:stretch/>
        </p:blipFill>
        <p:spPr>
          <a:xfrm>
            <a:off x="5083561" y="1837037"/>
            <a:ext cx="3420805" cy="478330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7FA36E6-E787-472B-B04B-214638ABC38C}"/>
              </a:ext>
            </a:extLst>
          </p:cNvPr>
          <p:cNvSpPr txBox="1"/>
          <p:nvPr/>
        </p:nvSpPr>
        <p:spPr>
          <a:xfrm>
            <a:off x="5834693" y="1303413"/>
            <a:ext cx="211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Ożarów, os. Wzgórze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BED8E0A-D033-4824-833E-4A23B72E2896}"/>
              </a:ext>
            </a:extLst>
          </p:cNvPr>
          <p:cNvSpPr txBox="1"/>
          <p:nvPr/>
        </p:nvSpPr>
        <p:spPr>
          <a:xfrm>
            <a:off x="1524923" y="1338797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Nowiny, ul. Parkowa</a:t>
            </a:r>
          </a:p>
        </p:txBody>
      </p:sp>
    </p:spTree>
    <p:extLst>
      <p:ext uri="{BB962C8B-B14F-4D97-AF65-F5344CB8AC3E}">
        <p14:creationId xmlns:p14="http://schemas.microsoft.com/office/powerpoint/2010/main" val="339365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3" name="Podtytuł 11"/>
          <p:cNvSpPr txBox="1">
            <a:spLocks/>
          </p:cNvSpPr>
          <p:nvPr/>
        </p:nvSpPr>
        <p:spPr>
          <a:xfrm>
            <a:off x="611560" y="836712"/>
            <a:ext cx="7920880" cy="55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Stacje monitoringu </a:t>
            </a:r>
            <a:r>
              <a:rPr lang="pl-PL" sz="2400" dirty="0"/>
              <a:t>zanieczyszczeń powietrza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E723DA4-BF57-4248-871F-B3EBE97940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96" y="4941168"/>
            <a:ext cx="2834207" cy="184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34E3193-AA42-417A-9BC8-65567E0E9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1" t="7476" r="10244" b="7476"/>
          <a:stretch/>
        </p:blipFill>
        <p:spPr>
          <a:xfrm>
            <a:off x="470135" y="1700808"/>
            <a:ext cx="3196586" cy="309764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9C62AAB-DE24-46A3-A8CC-9C71C4B499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678" y="1709810"/>
            <a:ext cx="4250753" cy="309764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73AABC0-6D0C-4135-97E6-5177245F0265}"/>
              </a:ext>
            </a:extLst>
          </p:cNvPr>
          <p:cNvSpPr txBox="1"/>
          <p:nvPr/>
        </p:nvSpPr>
        <p:spPr>
          <a:xfrm>
            <a:off x="3698001" y="1287811"/>
            <a:ext cx="155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Stacja mobilna</a:t>
            </a:r>
          </a:p>
        </p:txBody>
      </p:sp>
    </p:spTree>
    <p:extLst>
      <p:ext uri="{BB962C8B-B14F-4D97-AF65-F5344CB8AC3E}">
        <p14:creationId xmlns:p14="http://schemas.microsoft.com/office/powerpoint/2010/main" val="248856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:\WIOS\logo wio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92806" cy="598438"/>
          </a:xfrm>
          <a:prstGeom prst="rect">
            <a:avLst/>
          </a:prstGeom>
          <a:noFill/>
        </p:spPr>
      </p:pic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712968" cy="432048"/>
          </a:xfrm>
        </p:spPr>
        <p:txBody>
          <a:bodyPr>
            <a:normAutofit lnSpcReduction="10000"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Informacja o zanieczyszczeniu powietrza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B3A0FEB-0AA0-4350-AEF9-F3970668A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31" y="1700808"/>
            <a:ext cx="1748452" cy="208823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3EFF1A3-695E-4A36-9B6C-3BC50BD9B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31" y="3933056"/>
            <a:ext cx="1748452" cy="2333738"/>
          </a:xfrm>
          <a:prstGeom prst="rect">
            <a:avLst/>
          </a:prstGeom>
        </p:spPr>
      </p:pic>
      <p:sp>
        <p:nvSpPr>
          <p:cNvPr id="5" name="Strzałka: prążkowana w prawo 4">
            <a:extLst>
              <a:ext uri="{FF2B5EF4-FFF2-40B4-BE49-F238E27FC236}">
                <a16:creationId xmlns:a16="http://schemas.microsoft.com/office/drawing/2014/main" id="{664F4A53-70E9-43D9-A87A-B6BD8F281D7F}"/>
              </a:ext>
            </a:extLst>
          </p:cNvPr>
          <p:cNvSpPr/>
          <p:nvPr/>
        </p:nvSpPr>
        <p:spPr>
          <a:xfrm>
            <a:off x="2555776" y="2600908"/>
            <a:ext cx="720080" cy="2376264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D70D4BF-DD73-4E69-A726-CB6C7AF61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46" y="2852936"/>
            <a:ext cx="1433153" cy="1433153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C852F2D-8356-466F-9C45-F798204CA8F6}"/>
              </a:ext>
            </a:extLst>
          </p:cNvPr>
          <p:cNvSpPr txBox="1"/>
          <p:nvPr/>
        </p:nvSpPr>
        <p:spPr>
          <a:xfrm>
            <a:off x="3563888" y="184482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Serwer WIOŚ</a:t>
            </a:r>
          </a:p>
        </p:txBody>
      </p:sp>
      <p:sp>
        <p:nvSpPr>
          <p:cNvPr id="18" name="Strzałka: prążkowana w prawo 17">
            <a:extLst>
              <a:ext uri="{FF2B5EF4-FFF2-40B4-BE49-F238E27FC236}">
                <a16:creationId xmlns:a16="http://schemas.microsoft.com/office/drawing/2014/main" id="{370203EE-2F6F-4274-88C8-4D832099C7A9}"/>
              </a:ext>
            </a:extLst>
          </p:cNvPr>
          <p:cNvSpPr/>
          <p:nvPr/>
        </p:nvSpPr>
        <p:spPr>
          <a:xfrm>
            <a:off x="5004980" y="4418515"/>
            <a:ext cx="826178" cy="738677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: prążkowana w prawo 18">
            <a:extLst>
              <a:ext uri="{FF2B5EF4-FFF2-40B4-BE49-F238E27FC236}">
                <a16:creationId xmlns:a16="http://schemas.microsoft.com/office/drawing/2014/main" id="{BB10A174-52E1-4962-ACEE-65B331B78A5C}"/>
              </a:ext>
            </a:extLst>
          </p:cNvPr>
          <p:cNvSpPr/>
          <p:nvPr/>
        </p:nvSpPr>
        <p:spPr>
          <a:xfrm>
            <a:off x="5004980" y="3050363"/>
            <a:ext cx="826178" cy="738677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: prążkowana w prawo 19">
            <a:extLst>
              <a:ext uri="{FF2B5EF4-FFF2-40B4-BE49-F238E27FC236}">
                <a16:creationId xmlns:a16="http://schemas.microsoft.com/office/drawing/2014/main" id="{A12D7AC6-DE03-487D-B643-5A1E66E58E83}"/>
              </a:ext>
            </a:extLst>
          </p:cNvPr>
          <p:cNvSpPr/>
          <p:nvPr/>
        </p:nvSpPr>
        <p:spPr>
          <a:xfrm>
            <a:off x="5010563" y="1573254"/>
            <a:ext cx="826178" cy="738677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: prążkowana w prawo 20">
            <a:extLst>
              <a:ext uri="{FF2B5EF4-FFF2-40B4-BE49-F238E27FC236}">
                <a16:creationId xmlns:a16="http://schemas.microsoft.com/office/drawing/2014/main" id="{C438C564-B267-4243-817F-B45EF334C939}"/>
              </a:ext>
            </a:extLst>
          </p:cNvPr>
          <p:cNvSpPr/>
          <p:nvPr/>
        </p:nvSpPr>
        <p:spPr>
          <a:xfrm>
            <a:off x="4993667" y="5714659"/>
            <a:ext cx="826178" cy="738677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97B96C8E-CDDD-4BA2-9C53-BD0F5AF831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94" t="12201" r="3538" b="9228"/>
          <a:stretch/>
        </p:blipFill>
        <p:spPr>
          <a:xfrm>
            <a:off x="6109449" y="1700808"/>
            <a:ext cx="1456128" cy="908103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ED51482-A48C-4B3C-9EDD-35C094207F5E}"/>
              </a:ext>
            </a:extLst>
          </p:cNvPr>
          <p:cNvSpPr txBox="1"/>
          <p:nvPr/>
        </p:nvSpPr>
        <p:spPr>
          <a:xfrm>
            <a:off x="6012763" y="1376198"/>
            <a:ext cx="172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GIOŚ, Polska, UE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90CC4159-0D09-4783-B21E-9F89C63DF4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63" t="50889" r="72050" b="18501"/>
          <a:stretch/>
        </p:blipFill>
        <p:spPr>
          <a:xfrm>
            <a:off x="6109449" y="3003193"/>
            <a:ext cx="980868" cy="85785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7C4E189D-9E37-42A5-B109-138C62A77F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814" t="47200" r="20075" b="31875"/>
          <a:stretch/>
        </p:blipFill>
        <p:spPr>
          <a:xfrm>
            <a:off x="3077841" y="5229200"/>
            <a:ext cx="1198856" cy="1076264"/>
          </a:xfrm>
          <a:prstGeom prst="rect">
            <a:avLst/>
          </a:prstGeom>
        </p:spPr>
      </p:pic>
      <p:sp>
        <p:nvSpPr>
          <p:cNvPr id="26" name="Strzałka: prążkowana w prawo 25">
            <a:extLst>
              <a:ext uri="{FF2B5EF4-FFF2-40B4-BE49-F238E27FC236}">
                <a16:creationId xmlns:a16="http://schemas.microsoft.com/office/drawing/2014/main" id="{F124214B-76F0-4292-A48F-0BBFCA808561}"/>
              </a:ext>
            </a:extLst>
          </p:cNvPr>
          <p:cNvSpPr/>
          <p:nvPr/>
        </p:nvSpPr>
        <p:spPr>
          <a:xfrm rot="5815913">
            <a:off x="3718674" y="4554450"/>
            <a:ext cx="513252" cy="476329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3004893-5089-41CD-BBDA-2882818D8CE1}"/>
              </a:ext>
            </a:extLst>
          </p:cNvPr>
          <p:cNvSpPr txBox="1"/>
          <p:nvPr/>
        </p:nvSpPr>
        <p:spPr>
          <a:xfrm>
            <a:off x="7042908" y="2937718"/>
            <a:ext cx="1920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Aplikacja mobilna</a:t>
            </a:r>
          </a:p>
          <a:p>
            <a:pPr algn="ctr"/>
            <a:r>
              <a:rPr lang="pl-PL" dirty="0"/>
              <a:t>Jakość Powietrza w Polsce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BC23660F-C6A8-428C-9488-A80C0C4391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26" t="4936" r="45265" b="79536"/>
          <a:stretch/>
        </p:blipFill>
        <p:spPr>
          <a:xfrm>
            <a:off x="5868144" y="4221088"/>
            <a:ext cx="2537166" cy="703327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4C737951-72B7-41FF-A018-84B87DB85A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226" t="9400" r="57592" b="80800"/>
          <a:stretch/>
        </p:blipFill>
        <p:spPr>
          <a:xfrm>
            <a:off x="7092280" y="5013176"/>
            <a:ext cx="1754004" cy="504056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7E092CF-4DFD-43B6-930A-6FAEBF3A54D4}"/>
              </a:ext>
            </a:extLst>
          </p:cNvPr>
          <p:cNvSpPr txBox="1"/>
          <p:nvPr/>
        </p:nvSpPr>
        <p:spPr>
          <a:xfrm>
            <a:off x="2418541" y="6379587"/>
            <a:ext cx="229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www.kielce.pios.gov.pl</a:t>
            </a:r>
          </a:p>
        </p:txBody>
      </p:sp>
      <p:pic>
        <p:nvPicPr>
          <p:cNvPr id="2048" name="Obraz 2047">
            <a:extLst>
              <a:ext uri="{FF2B5EF4-FFF2-40B4-BE49-F238E27FC236}">
                <a16:creationId xmlns:a16="http://schemas.microsoft.com/office/drawing/2014/main" id="{779018BC-80A3-4D9D-A3D8-F024A5C2DB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06" y="5587071"/>
            <a:ext cx="1535162" cy="10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20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1351</Words>
  <Application>Microsoft Office PowerPoint</Application>
  <PresentationFormat>Pokaz na ekranie (4:3)</PresentationFormat>
  <Paragraphs>826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Motyw pakietu Office</vt:lpstr>
      <vt:lpstr>STAN POWIETRZA W WOJEWÓDZTWIE ŚWIĘTOKRZYSKIM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O STANIE ŚRODOWISKA  NA TERENIE WOJEWÓDZTWA ŚWIĘTOKRZYSKEIGO W  ROKU 2014</dc:title>
  <dc:creator>Your User Name</dc:creator>
  <cp:lastModifiedBy>Joanna Jędras</cp:lastModifiedBy>
  <cp:revision>263</cp:revision>
  <dcterms:created xsi:type="dcterms:W3CDTF">2015-09-10T11:10:15Z</dcterms:created>
  <dcterms:modified xsi:type="dcterms:W3CDTF">2018-11-29T10:17:16Z</dcterms:modified>
</cp:coreProperties>
</file>