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8"/>
  </p:notesMasterIdLst>
  <p:handoutMasterIdLst>
    <p:handoutMasterId r:id="rId19"/>
  </p:handoutMasterIdLst>
  <p:sldIdLst>
    <p:sldId id="773" r:id="rId3"/>
    <p:sldId id="736" r:id="rId4"/>
    <p:sldId id="737" r:id="rId5"/>
    <p:sldId id="743" r:id="rId6"/>
    <p:sldId id="764" r:id="rId7"/>
    <p:sldId id="740" r:id="rId8"/>
    <p:sldId id="741" r:id="rId9"/>
    <p:sldId id="742" r:id="rId10"/>
    <p:sldId id="710" r:id="rId11"/>
    <p:sldId id="748" r:id="rId12"/>
    <p:sldId id="776" r:id="rId13"/>
    <p:sldId id="767" r:id="rId14"/>
    <p:sldId id="775" r:id="rId15"/>
    <p:sldId id="768" r:id="rId16"/>
    <p:sldId id="702" r:id="rId17"/>
  </p:sldIdLst>
  <p:sldSz cx="9144000" cy="6858000" type="screen4x3"/>
  <p:notesSz cx="6797675" cy="9928225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7901"/>
    <a:srgbClr val="7EA002"/>
    <a:srgbClr val="99C202"/>
    <a:srgbClr val="FFFFFF"/>
    <a:srgbClr val="000000"/>
    <a:srgbClr val="95CA20"/>
    <a:srgbClr val="026937"/>
    <a:srgbClr val="AFE13F"/>
    <a:srgbClr val="76C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56" autoAdjust="0"/>
    <p:restoredTop sz="86780" autoAdjust="0"/>
  </p:normalViewPr>
  <p:slideViewPr>
    <p:cSldViewPr>
      <p:cViewPr varScale="1">
        <p:scale>
          <a:sx n="99" d="100"/>
          <a:sy n="99" d="100"/>
        </p:scale>
        <p:origin x="154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AD7A2F-A376-43E6-9B05-9DE3805AE914}" type="doc">
      <dgm:prSet loTypeId="urn:microsoft.com/office/officeart/2005/8/layout/process2" loCatId="process" qsTypeId="urn:microsoft.com/office/officeart/2005/8/quickstyle/simple2" qsCatId="simple" csTypeId="urn:microsoft.com/office/officeart/2005/8/colors/accent3_3" csCatId="accent3" phldr="1"/>
      <dgm:spPr/>
    </dgm:pt>
    <dgm:pt modelId="{0E1FD63B-A5D5-4629-B9AF-B36F5BE2DAAE}">
      <dgm:prSet phldrT="[Teks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pl-PL" sz="2000" b="1" dirty="0"/>
            <a:t>Ministerstwo Inwestycji i Rozwoju</a:t>
          </a:r>
          <a:br>
            <a:rPr lang="pl-PL" sz="2000" b="1" dirty="0"/>
          </a:br>
          <a:r>
            <a:rPr lang="pl-PL" sz="2000" b="1" dirty="0"/>
            <a:t>(Instytucja Zarządzająca)</a:t>
          </a:r>
        </a:p>
      </dgm:t>
    </dgm:pt>
    <dgm:pt modelId="{8C8667B2-CF1D-4035-965D-8A20831CD098}" type="parTrans" cxnId="{0FA9BAA9-3FD8-46A1-B43D-53C6C78A1656}">
      <dgm:prSet/>
      <dgm:spPr/>
      <dgm:t>
        <a:bodyPr/>
        <a:lstStyle/>
        <a:p>
          <a:endParaRPr lang="pl-PL" sz="1800" b="1">
            <a:solidFill>
              <a:schemeClr val="tx1"/>
            </a:solidFill>
          </a:endParaRPr>
        </a:p>
      </dgm:t>
    </dgm:pt>
    <dgm:pt modelId="{35A88CB4-009C-46FD-B566-C1CBEC67C1BA}" type="sibTrans" cxnId="{0FA9BAA9-3FD8-46A1-B43D-53C6C78A1656}">
      <dgm:prSet custT="1"/>
      <dgm:spPr/>
      <dgm:t>
        <a:bodyPr/>
        <a:lstStyle/>
        <a:p>
          <a:endParaRPr lang="pl-PL" sz="1200" b="1">
            <a:solidFill>
              <a:schemeClr val="tx1"/>
            </a:solidFill>
          </a:endParaRPr>
        </a:p>
      </dgm:t>
    </dgm:pt>
    <dgm:pt modelId="{BEAFA4D8-2E1F-4C51-976A-DBC2CA0CB50B}">
      <dgm:prSet phldrT="[Tekst]" custT="1"/>
      <dgm:spPr>
        <a:solidFill>
          <a:srgbClr val="9CBC5C"/>
        </a:solidFill>
      </dgm:spPr>
      <dgm:t>
        <a:bodyPr/>
        <a:lstStyle/>
        <a:p>
          <a:r>
            <a:rPr lang="pl-PL" sz="2000" b="1"/>
            <a:t>Ministerstwo Energii</a:t>
          </a:r>
          <a:br>
            <a:rPr lang="pl-PL" sz="2000" b="1"/>
          </a:br>
          <a:r>
            <a:rPr lang="pl-PL" sz="2000" b="1"/>
            <a:t>(Instytucja Pośrednicząca)</a:t>
          </a:r>
          <a:endParaRPr lang="pl-PL" sz="2000" b="1" dirty="0"/>
        </a:p>
      </dgm:t>
    </dgm:pt>
    <dgm:pt modelId="{996BD5A0-7F46-40F1-8E7D-3B4836C0A005}" type="parTrans" cxnId="{389E41AE-37DF-48CD-866C-D1293FE40DB5}">
      <dgm:prSet/>
      <dgm:spPr/>
      <dgm:t>
        <a:bodyPr/>
        <a:lstStyle/>
        <a:p>
          <a:endParaRPr lang="pl-PL" sz="1800" b="1">
            <a:solidFill>
              <a:schemeClr val="tx1"/>
            </a:solidFill>
          </a:endParaRPr>
        </a:p>
      </dgm:t>
    </dgm:pt>
    <dgm:pt modelId="{9846C28E-5834-44C7-B41D-22319AD64FC4}" type="sibTrans" cxnId="{389E41AE-37DF-48CD-866C-D1293FE40DB5}">
      <dgm:prSet custT="1"/>
      <dgm:spPr/>
      <dgm:t>
        <a:bodyPr/>
        <a:lstStyle/>
        <a:p>
          <a:endParaRPr lang="pl-PL" sz="1200" b="1">
            <a:solidFill>
              <a:schemeClr val="tx1"/>
            </a:solidFill>
          </a:endParaRPr>
        </a:p>
      </dgm:t>
    </dgm:pt>
    <dgm:pt modelId="{99D74D9C-C28E-427E-8954-BE90301CCE94}">
      <dgm:prSet phldrT="[Tekst]" custT="1"/>
      <dgm:spPr>
        <a:solidFill>
          <a:srgbClr val="8CAE48"/>
        </a:solidFill>
      </dgm:spPr>
      <dgm:t>
        <a:bodyPr/>
        <a:lstStyle/>
        <a:p>
          <a:r>
            <a:rPr lang="pl-PL" sz="2000" b="1"/>
            <a:t>NFOŚiGW - Beneficjent Projektu</a:t>
          </a:r>
          <a:br>
            <a:rPr lang="pl-PL" sz="2000" b="1"/>
          </a:br>
          <a:r>
            <a:rPr lang="pl-PL" sz="2000" b="1"/>
            <a:t>(Partner Wiodący)</a:t>
          </a:r>
          <a:endParaRPr lang="pl-PL" sz="2000" b="1" dirty="0"/>
        </a:p>
      </dgm:t>
    </dgm:pt>
    <dgm:pt modelId="{E7028539-13A7-40E0-A3D6-676C8A9AC20E}" type="parTrans" cxnId="{2F0378D0-EEA8-4B49-AEDA-3BCCF5A48DE2}">
      <dgm:prSet/>
      <dgm:spPr/>
      <dgm:t>
        <a:bodyPr/>
        <a:lstStyle/>
        <a:p>
          <a:endParaRPr lang="pl-PL" sz="1800" b="1">
            <a:solidFill>
              <a:schemeClr val="tx1"/>
            </a:solidFill>
          </a:endParaRPr>
        </a:p>
      </dgm:t>
    </dgm:pt>
    <dgm:pt modelId="{3702E439-F94B-4AD3-BD8D-FA3A4AAB061D}" type="sibTrans" cxnId="{2F0378D0-EEA8-4B49-AEDA-3BCCF5A48DE2}">
      <dgm:prSet custT="1"/>
      <dgm:spPr/>
      <dgm:t>
        <a:bodyPr/>
        <a:lstStyle/>
        <a:p>
          <a:endParaRPr lang="pl-PL" sz="1200" b="1">
            <a:solidFill>
              <a:schemeClr val="tx1"/>
            </a:solidFill>
          </a:endParaRPr>
        </a:p>
      </dgm:t>
    </dgm:pt>
    <dgm:pt modelId="{2D3126D9-7B16-4382-8FF3-A271E00BE339}">
      <dgm:prSet phldrT="[Teks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l-PL" sz="2000" b="1" dirty="0"/>
            <a:t>14 </a:t>
          </a:r>
          <a:r>
            <a:rPr lang="pl-PL" sz="2000" b="1" dirty="0" err="1"/>
            <a:t>WFOŚiGW</a:t>
          </a:r>
          <a:r>
            <a:rPr lang="pl-PL" sz="2000" b="1" dirty="0"/>
            <a:t> i Województwo Lubelskie</a:t>
          </a:r>
          <a:br>
            <a:rPr lang="pl-PL" sz="2000" b="1" dirty="0"/>
          </a:br>
          <a:r>
            <a:rPr lang="pl-PL" sz="2000" b="1" dirty="0"/>
            <a:t>(Partnerzy – Doradcy Energetyczni)</a:t>
          </a:r>
        </a:p>
      </dgm:t>
    </dgm:pt>
    <dgm:pt modelId="{B5DFB611-5FA6-4994-A97D-5D0D3607D4B0}" type="parTrans" cxnId="{BF254630-5B75-4DAB-B9CD-F82FA7A8115A}">
      <dgm:prSet/>
      <dgm:spPr/>
      <dgm:t>
        <a:bodyPr/>
        <a:lstStyle/>
        <a:p>
          <a:endParaRPr lang="pl-PL" sz="1800" b="1">
            <a:solidFill>
              <a:schemeClr val="tx1"/>
            </a:solidFill>
          </a:endParaRPr>
        </a:p>
      </dgm:t>
    </dgm:pt>
    <dgm:pt modelId="{8FF1E00C-9246-41AD-8E94-40BDCE574BE0}" type="sibTrans" cxnId="{BF254630-5B75-4DAB-B9CD-F82FA7A8115A}">
      <dgm:prSet custT="1"/>
      <dgm:spPr/>
      <dgm:t>
        <a:bodyPr/>
        <a:lstStyle/>
        <a:p>
          <a:endParaRPr lang="pl-PL" sz="1200" b="1">
            <a:solidFill>
              <a:schemeClr val="tx1"/>
            </a:solidFill>
          </a:endParaRPr>
        </a:p>
      </dgm:t>
    </dgm:pt>
    <dgm:pt modelId="{A5EA6679-0607-4951-85E9-3E95871FB16C}" type="pres">
      <dgm:prSet presAssocID="{D7AD7A2F-A376-43E6-9B05-9DE3805AE914}" presName="linearFlow" presStyleCnt="0">
        <dgm:presLayoutVars>
          <dgm:resizeHandles val="exact"/>
        </dgm:presLayoutVars>
      </dgm:prSet>
      <dgm:spPr/>
    </dgm:pt>
    <dgm:pt modelId="{B1CA61A5-2B9E-4C21-A4B2-EFB260DC575D}" type="pres">
      <dgm:prSet presAssocID="{0E1FD63B-A5D5-4629-B9AF-B36F5BE2DAAE}" presName="node" presStyleLbl="node1" presStyleIdx="0" presStyleCnt="4" custScaleX="199805">
        <dgm:presLayoutVars>
          <dgm:bulletEnabled val="1"/>
        </dgm:presLayoutVars>
      </dgm:prSet>
      <dgm:spPr/>
    </dgm:pt>
    <dgm:pt modelId="{C1FFE404-EC5F-4B4F-9868-B3DBEDD9A25E}" type="pres">
      <dgm:prSet presAssocID="{35A88CB4-009C-46FD-B566-C1CBEC67C1BA}" presName="sibTrans" presStyleLbl="sibTrans2D1" presStyleIdx="0" presStyleCnt="3"/>
      <dgm:spPr/>
    </dgm:pt>
    <dgm:pt modelId="{CB0C023F-5849-4655-8976-A4D7E90F10C2}" type="pres">
      <dgm:prSet presAssocID="{35A88CB4-009C-46FD-B566-C1CBEC67C1BA}" presName="connectorText" presStyleLbl="sibTrans2D1" presStyleIdx="0" presStyleCnt="3"/>
      <dgm:spPr/>
    </dgm:pt>
    <dgm:pt modelId="{712ACF4C-11BB-4DA3-A4EA-D15C558CB253}" type="pres">
      <dgm:prSet presAssocID="{BEAFA4D8-2E1F-4C51-976A-DBC2CA0CB50B}" presName="node" presStyleLbl="node1" presStyleIdx="1" presStyleCnt="4" custScaleX="199228">
        <dgm:presLayoutVars>
          <dgm:bulletEnabled val="1"/>
        </dgm:presLayoutVars>
      </dgm:prSet>
      <dgm:spPr/>
    </dgm:pt>
    <dgm:pt modelId="{A3531E97-E69E-4456-B170-5420D8428963}" type="pres">
      <dgm:prSet presAssocID="{9846C28E-5834-44C7-B41D-22319AD64FC4}" presName="sibTrans" presStyleLbl="sibTrans2D1" presStyleIdx="1" presStyleCnt="3"/>
      <dgm:spPr/>
    </dgm:pt>
    <dgm:pt modelId="{621C8284-7480-4384-A9AF-722C8122DF99}" type="pres">
      <dgm:prSet presAssocID="{9846C28E-5834-44C7-B41D-22319AD64FC4}" presName="connectorText" presStyleLbl="sibTrans2D1" presStyleIdx="1" presStyleCnt="3"/>
      <dgm:spPr/>
    </dgm:pt>
    <dgm:pt modelId="{9BB83EB6-CDCF-4B0A-9234-64DCD9685CE9}" type="pres">
      <dgm:prSet presAssocID="{99D74D9C-C28E-427E-8954-BE90301CCE94}" presName="node" presStyleLbl="node1" presStyleIdx="2" presStyleCnt="4" custScaleX="199228">
        <dgm:presLayoutVars>
          <dgm:bulletEnabled val="1"/>
        </dgm:presLayoutVars>
      </dgm:prSet>
      <dgm:spPr/>
    </dgm:pt>
    <dgm:pt modelId="{9B972DDD-5603-4572-844B-BE478B6F457F}" type="pres">
      <dgm:prSet presAssocID="{3702E439-F94B-4AD3-BD8D-FA3A4AAB061D}" presName="sibTrans" presStyleLbl="sibTrans2D1" presStyleIdx="2" presStyleCnt="3"/>
      <dgm:spPr/>
    </dgm:pt>
    <dgm:pt modelId="{2A3C1921-F628-4252-952F-DE55FBE8BFE9}" type="pres">
      <dgm:prSet presAssocID="{3702E439-F94B-4AD3-BD8D-FA3A4AAB061D}" presName="connectorText" presStyleLbl="sibTrans2D1" presStyleIdx="2" presStyleCnt="3"/>
      <dgm:spPr/>
    </dgm:pt>
    <dgm:pt modelId="{0994AE60-968A-401D-9804-ADB6F75DBE96}" type="pres">
      <dgm:prSet presAssocID="{2D3126D9-7B16-4382-8FF3-A271E00BE339}" presName="node" presStyleLbl="node1" presStyleIdx="3" presStyleCnt="4" custScaleX="199228">
        <dgm:presLayoutVars>
          <dgm:bulletEnabled val="1"/>
        </dgm:presLayoutVars>
      </dgm:prSet>
      <dgm:spPr/>
    </dgm:pt>
  </dgm:ptLst>
  <dgm:cxnLst>
    <dgm:cxn modelId="{6AB4730A-C7DB-4E6D-AF82-8F0FB042296B}" type="presOf" srcId="{D7AD7A2F-A376-43E6-9B05-9DE3805AE914}" destId="{A5EA6679-0607-4951-85E9-3E95871FB16C}" srcOrd="0" destOrd="0" presId="urn:microsoft.com/office/officeart/2005/8/layout/process2"/>
    <dgm:cxn modelId="{8914610E-842E-4B11-8E17-C7ED5030329B}" type="presOf" srcId="{99D74D9C-C28E-427E-8954-BE90301CCE94}" destId="{9BB83EB6-CDCF-4B0A-9234-64DCD9685CE9}" srcOrd="0" destOrd="0" presId="urn:microsoft.com/office/officeart/2005/8/layout/process2"/>
    <dgm:cxn modelId="{87114D11-133A-41B5-AF6E-329D2D242306}" type="presOf" srcId="{35A88CB4-009C-46FD-B566-C1CBEC67C1BA}" destId="{C1FFE404-EC5F-4B4F-9868-B3DBEDD9A25E}" srcOrd="0" destOrd="0" presId="urn:microsoft.com/office/officeart/2005/8/layout/process2"/>
    <dgm:cxn modelId="{67B5521E-90F4-42C0-8AB7-E9BD0F5B6926}" type="presOf" srcId="{35A88CB4-009C-46FD-B566-C1CBEC67C1BA}" destId="{CB0C023F-5849-4655-8976-A4D7E90F10C2}" srcOrd="1" destOrd="0" presId="urn:microsoft.com/office/officeart/2005/8/layout/process2"/>
    <dgm:cxn modelId="{A75B7D22-4B02-4B11-88B1-5BE647428C04}" type="presOf" srcId="{2D3126D9-7B16-4382-8FF3-A271E00BE339}" destId="{0994AE60-968A-401D-9804-ADB6F75DBE96}" srcOrd="0" destOrd="0" presId="urn:microsoft.com/office/officeart/2005/8/layout/process2"/>
    <dgm:cxn modelId="{BF254630-5B75-4DAB-B9CD-F82FA7A8115A}" srcId="{D7AD7A2F-A376-43E6-9B05-9DE3805AE914}" destId="{2D3126D9-7B16-4382-8FF3-A271E00BE339}" srcOrd="3" destOrd="0" parTransId="{B5DFB611-5FA6-4994-A97D-5D0D3607D4B0}" sibTransId="{8FF1E00C-9246-41AD-8E94-40BDCE574BE0}"/>
    <dgm:cxn modelId="{2979C35E-731A-4DA5-BC9B-42F7068B45E3}" type="presOf" srcId="{9846C28E-5834-44C7-B41D-22319AD64FC4}" destId="{A3531E97-E69E-4456-B170-5420D8428963}" srcOrd="0" destOrd="0" presId="urn:microsoft.com/office/officeart/2005/8/layout/process2"/>
    <dgm:cxn modelId="{7FC01D96-0B88-4110-B881-661ACDCCF62C}" type="presOf" srcId="{3702E439-F94B-4AD3-BD8D-FA3A4AAB061D}" destId="{9B972DDD-5603-4572-844B-BE478B6F457F}" srcOrd="0" destOrd="0" presId="urn:microsoft.com/office/officeart/2005/8/layout/process2"/>
    <dgm:cxn modelId="{0FA9BAA9-3FD8-46A1-B43D-53C6C78A1656}" srcId="{D7AD7A2F-A376-43E6-9B05-9DE3805AE914}" destId="{0E1FD63B-A5D5-4629-B9AF-B36F5BE2DAAE}" srcOrd="0" destOrd="0" parTransId="{8C8667B2-CF1D-4035-965D-8A20831CD098}" sibTransId="{35A88CB4-009C-46FD-B566-C1CBEC67C1BA}"/>
    <dgm:cxn modelId="{389E41AE-37DF-48CD-866C-D1293FE40DB5}" srcId="{D7AD7A2F-A376-43E6-9B05-9DE3805AE914}" destId="{BEAFA4D8-2E1F-4C51-976A-DBC2CA0CB50B}" srcOrd="1" destOrd="0" parTransId="{996BD5A0-7F46-40F1-8E7D-3B4836C0A005}" sibTransId="{9846C28E-5834-44C7-B41D-22319AD64FC4}"/>
    <dgm:cxn modelId="{46B9FAB4-21FD-4179-BA0F-387B146648B9}" type="presOf" srcId="{BEAFA4D8-2E1F-4C51-976A-DBC2CA0CB50B}" destId="{712ACF4C-11BB-4DA3-A4EA-D15C558CB253}" srcOrd="0" destOrd="0" presId="urn:microsoft.com/office/officeart/2005/8/layout/process2"/>
    <dgm:cxn modelId="{1D9CEAC3-03EF-406E-B09C-D2925A43D529}" type="presOf" srcId="{0E1FD63B-A5D5-4629-B9AF-B36F5BE2DAAE}" destId="{B1CA61A5-2B9E-4C21-A4B2-EFB260DC575D}" srcOrd="0" destOrd="0" presId="urn:microsoft.com/office/officeart/2005/8/layout/process2"/>
    <dgm:cxn modelId="{2F0378D0-EEA8-4B49-AEDA-3BCCF5A48DE2}" srcId="{D7AD7A2F-A376-43E6-9B05-9DE3805AE914}" destId="{99D74D9C-C28E-427E-8954-BE90301CCE94}" srcOrd="2" destOrd="0" parTransId="{E7028539-13A7-40E0-A3D6-676C8A9AC20E}" sibTransId="{3702E439-F94B-4AD3-BD8D-FA3A4AAB061D}"/>
    <dgm:cxn modelId="{5D9B70E9-F2A4-4E11-A548-C33B15D0C8ED}" type="presOf" srcId="{9846C28E-5834-44C7-B41D-22319AD64FC4}" destId="{621C8284-7480-4384-A9AF-722C8122DF99}" srcOrd="1" destOrd="0" presId="urn:microsoft.com/office/officeart/2005/8/layout/process2"/>
    <dgm:cxn modelId="{212A26FA-9220-4F99-964D-CA984ECD67E3}" type="presOf" srcId="{3702E439-F94B-4AD3-BD8D-FA3A4AAB061D}" destId="{2A3C1921-F628-4252-952F-DE55FBE8BFE9}" srcOrd="1" destOrd="0" presId="urn:microsoft.com/office/officeart/2005/8/layout/process2"/>
    <dgm:cxn modelId="{CEDC53CC-65EB-409C-95E7-D194D2417E33}" type="presParOf" srcId="{A5EA6679-0607-4951-85E9-3E95871FB16C}" destId="{B1CA61A5-2B9E-4C21-A4B2-EFB260DC575D}" srcOrd="0" destOrd="0" presId="urn:microsoft.com/office/officeart/2005/8/layout/process2"/>
    <dgm:cxn modelId="{7712D1A3-DC00-42DD-AB87-D2E67F84089D}" type="presParOf" srcId="{A5EA6679-0607-4951-85E9-3E95871FB16C}" destId="{C1FFE404-EC5F-4B4F-9868-B3DBEDD9A25E}" srcOrd="1" destOrd="0" presId="urn:microsoft.com/office/officeart/2005/8/layout/process2"/>
    <dgm:cxn modelId="{88AE8B00-C89E-40A6-B49E-BD9D908EA2D2}" type="presParOf" srcId="{C1FFE404-EC5F-4B4F-9868-B3DBEDD9A25E}" destId="{CB0C023F-5849-4655-8976-A4D7E90F10C2}" srcOrd="0" destOrd="0" presId="urn:microsoft.com/office/officeart/2005/8/layout/process2"/>
    <dgm:cxn modelId="{045E0CB6-6BA4-40E7-ADD6-1C6D9E604368}" type="presParOf" srcId="{A5EA6679-0607-4951-85E9-3E95871FB16C}" destId="{712ACF4C-11BB-4DA3-A4EA-D15C558CB253}" srcOrd="2" destOrd="0" presId="urn:microsoft.com/office/officeart/2005/8/layout/process2"/>
    <dgm:cxn modelId="{391FDA0C-3545-4A6E-BA3D-3E70CAB00DC8}" type="presParOf" srcId="{A5EA6679-0607-4951-85E9-3E95871FB16C}" destId="{A3531E97-E69E-4456-B170-5420D8428963}" srcOrd="3" destOrd="0" presId="urn:microsoft.com/office/officeart/2005/8/layout/process2"/>
    <dgm:cxn modelId="{D6A3FFB0-6A79-4A21-AE56-5E81DE2AD7A1}" type="presParOf" srcId="{A3531E97-E69E-4456-B170-5420D8428963}" destId="{621C8284-7480-4384-A9AF-722C8122DF99}" srcOrd="0" destOrd="0" presId="urn:microsoft.com/office/officeart/2005/8/layout/process2"/>
    <dgm:cxn modelId="{8869D8F6-A74B-4DFC-8294-3F740FF266B1}" type="presParOf" srcId="{A5EA6679-0607-4951-85E9-3E95871FB16C}" destId="{9BB83EB6-CDCF-4B0A-9234-64DCD9685CE9}" srcOrd="4" destOrd="0" presId="urn:microsoft.com/office/officeart/2005/8/layout/process2"/>
    <dgm:cxn modelId="{0B62215D-F74E-4969-95C2-3D70C8A32820}" type="presParOf" srcId="{A5EA6679-0607-4951-85E9-3E95871FB16C}" destId="{9B972DDD-5603-4572-844B-BE478B6F457F}" srcOrd="5" destOrd="0" presId="urn:microsoft.com/office/officeart/2005/8/layout/process2"/>
    <dgm:cxn modelId="{C94D7072-A01B-4787-967E-E99F2D561DD7}" type="presParOf" srcId="{9B972DDD-5603-4572-844B-BE478B6F457F}" destId="{2A3C1921-F628-4252-952F-DE55FBE8BFE9}" srcOrd="0" destOrd="0" presId="urn:microsoft.com/office/officeart/2005/8/layout/process2"/>
    <dgm:cxn modelId="{8618963B-AA7F-4EEB-9272-B70ABE3EF95F}" type="presParOf" srcId="{A5EA6679-0607-4951-85E9-3E95871FB16C}" destId="{0994AE60-968A-401D-9804-ADB6F75DBE96}" srcOrd="6" destOrd="0" presId="urn:microsoft.com/office/officeart/2005/8/layout/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85D572-8AFE-4253-AB9B-A1F7A38FDB3C}" type="doc">
      <dgm:prSet loTypeId="urn:microsoft.com/office/officeart/2005/8/layout/vList4" loCatId="list" qsTypeId="urn:microsoft.com/office/officeart/2005/8/quickstyle/simple1" qsCatId="simple" csTypeId="urn:microsoft.com/office/officeart/2005/8/colors/accent3_2" csCatId="accent3" phldr="1"/>
      <dgm:spPr/>
    </dgm:pt>
    <dgm:pt modelId="{5F7C6DE2-051F-4F67-80D4-93A1621A8F1A}">
      <dgm:prSet phldrT="[Tekst]" custT="1"/>
      <dgm:spPr/>
      <dgm:t>
        <a:bodyPr/>
        <a:lstStyle/>
        <a:p>
          <a:r>
            <a:rPr lang="pl-PL" sz="2400" b="1" dirty="0"/>
            <a:t>osoby fizyczne</a:t>
          </a:r>
        </a:p>
      </dgm:t>
    </dgm:pt>
    <dgm:pt modelId="{C7A6643C-E211-4843-93B0-0B23F1A86E9A}" type="parTrans" cxnId="{00B59801-8A59-40F1-9C59-D3732F1F952A}">
      <dgm:prSet/>
      <dgm:spPr/>
      <dgm:t>
        <a:bodyPr/>
        <a:lstStyle/>
        <a:p>
          <a:endParaRPr lang="pl-PL"/>
        </a:p>
      </dgm:t>
    </dgm:pt>
    <dgm:pt modelId="{3AF40430-44B1-4A4C-BF29-C5DB2EFDBB3F}" type="sibTrans" cxnId="{00B59801-8A59-40F1-9C59-D3732F1F952A}">
      <dgm:prSet/>
      <dgm:spPr/>
      <dgm:t>
        <a:bodyPr/>
        <a:lstStyle/>
        <a:p>
          <a:endParaRPr lang="pl-PL"/>
        </a:p>
      </dgm:t>
    </dgm:pt>
    <dgm:pt modelId="{7FF1F3E4-416A-4198-A9E9-469978E06861}">
      <dgm:prSet phldrT="[Tekst]" custT="1"/>
      <dgm:spPr/>
      <dgm:t>
        <a:bodyPr/>
        <a:lstStyle/>
        <a:p>
          <a:r>
            <a:rPr lang="pl-PL" sz="2400" b="1" dirty="0"/>
            <a:t>przedsiębiorstwa </a:t>
          </a:r>
          <a:br>
            <a:rPr lang="pl-PL" sz="2000" b="1" dirty="0"/>
          </a:br>
          <a:r>
            <a:rPr lang="pl-PL" sz="2000" b="0" dirty="0"/>
            <a:t>(m.in. energetyki cieplnej)</a:t>
          </a:r>
        </a:p>
      </dgm:t>
    </dgm:pt>
    <dgm:pt modelId="{7990D975-7131-47B6-ADDA-619583E1F3F8}" type="parTrans" cxnId="{286BF944-D077-4E42-8C89-94B806552E2D}">
      <dgm:prSet/>
      <dgm:spPr/>
      <dgm:t>
        <a:bodyPr/>
        <a:lstStyle/>
        <a:p>
          <a:endParaRPr lang="pl-PL"/>
        </a:p>
      </dgm:t>
    </dgm:pt>
    <dgm:pt modelId="{E66B391F-4134-4EA0-935D-21C9F608012F}" type="sibTrans" cxnId="{286BF944-D077-4E42-8C89-94B806552E2D}">
      <dgm:prSet/>
      <dgm:spPr/>
      <dgm:t>
        <a:bodyPr/>
        <a:lstStyle/>
        <a:p>
          <a:endParaRPr lang="pl-PL"/>
        </a:p>
      </dgm:t>
    </dgm:pt>
    <dgm:pt modelId="{54F98C92-7E7C-467A-A1DD-25C54150E1E9}">
      <dgm:prSet phldrT="[Tekst]" custT="1"/>
      <dgm:spPr/>
      <dgm:t>
        <a:bodyPr/>
        <a:lstStyle/>
        <a:p>
          <a:r>
            <a:rPr lang="pl-PL" sz="2400" b="1" dirty="0"/>
            <a:t>sektor publiczny </a:t>
          </a:r>
          <a:br>
            <a:rPr lang="pl-PL" sz="2000" b="1" dirty="0"/>
          </a:br>
          <a:r>
            <a:rPr lang="pl-PL" sz="2000" b="0" dirty="0"/>
            <a:t>(w tym gminy, PJB, spółki komunalne, kościoły i związki wyznaniowe)</a:t>
          </a:r>
        </a:p>
      </dgm:t>
    </dgm:pt>
    <dgm:pt modelId="{108D8B17-E699-41FC-B5B9-28FFCF59D0E7}" type="parTrans" cxnId="{04AF6F4D-BFF0-4CCC-AFC2-978AEC33D56F}">
      <dgm:prSet/>
      <dgm:spPr/>
      <dgm:t>
        <a:bodyPr/>
        <a:lstStyle/>
        <a:p>
          <a:endParaRPr lang="pl-PL"/>
        </a:p>
      </dgm:t>
    </dgm:pt>
    <dgm:pt modelId="{1E0764F5-56B4-450A-8357-8DB7DB8FE610}" type="sibTrans" cxnId="{04AF6F4D-BFF0-4CCC-AFC2-978AEC33D56F}">
      <dgm:prSet/>
      <dgm:spPr/>
      <dgm:t>
        <a:bodyPr/>
        <a:lstStyle/>
        <a:p>
          <a:endParaRPr lang="pl-PL"/>
        </a:p>
      </dgm:t>
    </dgm:pt>
    <dgm:pt modelId="{FC1A7423-89D6-4481-8E6D-8775EC7DF9A4}">
      <dgm:prSet phldrT="[Tekst]" custT="1"/>
      <dgm:spPr/>
      <dgm:t>
        <a:bodyPr/>
        <a:lstStyle/>
        <a:p>
          <a:r>
            <a:rPr lang="pl-PL" sz="2400" b="1" dirty="0"/>
            <a:t>sektor mieszkaniowy </a:t>
          </a:r>
          <a:br>
            <a:rPr lang="pl-PL" sz="2000" b="1" dirty="0"/>
          </a:br>
          <a:r>
            <a:rPr lang="pl-PL" sz="2000" dirty="0"/>
            <a:t>(w tym spółdzielnie i wspólnoty mieszkaniowe)</a:t>
          </a:r>
        </a:p>
      </dgm:t>
    </dgm:pt>
    <dgm:pt modelId="{566F41C4-88BA-4DBB-AC7D-D6C74C985180}" type="parTrans" cxnId="{1E2F3FC4-4831-405F-B114-3DEEACC50289}">
      <dgm:prSet/>
      <dgm:spPr/>
      <dgm:t>
        <a:bodyPr/>
        <a:lstStyle/>
        <a:p>
          <a:endParaRPr lang="pl-PL"/>
        </a:p>
      </dgm:t>
    </dgm:pt>
    <dgm:pt modelId="{32E867C7-0904-4E66-99AD-7033C1338560}" type="sibTrans" cxnId="{1E2F3FC4-4831-405F-B114-3DEEACC50289}">
      <dgm:prSet/>
      <dgm:spPr/>
      <dgm:t>
        <a:bodyPr/>
        <a:lstStyle/>
        <a:p>
          <a:endParaRPr lang="pl-PL"/>
        </a:p>
      </dgm:t>
    </dgm:pt>
    <dgm:pt modelId="{A56417D5-0273-46BB-8A51-0C5A2A440D11}" type="pres">
      <dgm:prSet presAssocID="{F285D572-8AFE-4253-AB9B-A1F7A38FDB3C}" presName="linear" presStyleCnt="0">
        <dgm:presLayoutVars>
          <dgm:dir/>
          <dgm:resizeHandles val="exact"/>
        </dgm:presLayoutVars>
      </dgm:prSet>
      <dgm:spPr/>
    </dgm:pt>
    <dgm:pt modelId="{721B0352-C0D0-4037-8DE3-D2DA72A55870}" type="pres">
      <dgm:prSet presAssocID="{5F7C6DE2-051F-4F67-80D4-93A1621A8F1A}" presName="comp" presStyleCnt="0"/>
      <dgm:spPr/>
    </dgm:pt>
    <dgm:pt modelId="{C2576493-9BCE-4B2E-BC70-96A82DEB5483}" type="pres">
      <dgm:prSet presAssocID="{5F7C6DE2-051F-4F67-80D4-93A1621A8F1A}" presName="box" presStyleLbl="node1" presStyleIdx="0" presStyleCnt="4" custLinFactNeighborX="-501" custLinFactNeighborY="-640"/>
      <dgm:spPr/>
    </dgm:pt>
    <dgm:pt modelId="{004DB1FC-E60D-459D-99CF-213994434B63}" type="pres">
      <dgm:prSet presAssocID="{5F7C6DE2-051F-4F67-80D4-93A1621A8F1A}" presName="img" presStyleLbl="fgImgPlace1" presStyleIdx="0" presStyleCnt="4" custScaleX="62366" custScaleY="9484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B4F58A5F-25D8-473B-B48C-1B965416FC2B}" type="pres">
      <dgm:prSet presAssocID="{5F7C6DE2-051F-4F67-80D4-93A1621A8F1A}" presName="text" presStyleLbl="node1" presStyleIdx="0" presStyleCnt="4">
        <dgm:presLayoutVars>
          <dgm:bulletEnabled val="1"/>
        </dgm:presLayoutVars>
      </dgm:prSet>
      <dgm:spPr/>
    </dgm:pt>
    <dgm:pt modelId="{22E6798C-CB8D-4CCA-A295-D0FAB71A9C5A}" type="pres">
      <dgm:prSet presAssocID="{3AF40430-44B1-4A4C-BF29-C5DB2EFDBB3F}" presName="spacer" presStyleCnt="0"/>
      <dgm:spPr/>
    </dgm:pt>
    <dgm:pt modelId="{DD694E03-3799-41A1-8541-0DCB768AF205}" type="pres">
      <dgm:prSet presAssocID="{7FF1F3E4-416A-4198-A9E9-469978E06861}" presName="comp" presStyleCnt="0"/>
      <dgm:spPr/>
    </dgm:pt>
    <dgm:pt modelId="{5E2D4DE5-3C85-4D63-AF5D-DCE5EFF20C53}" type="pres">
      <dgm:prSet presAssocID="{7FF1F3E4-416A-4198-A9E9-469978E06861}" presName="box" presStyleLbl="node1" presStyleIdx="1" presStyleCnt="4" custLinFactNeighborX="-501" custLinFactNeighborY="-640"/>
      <dgm:spPr/>
    </dgm:pt>
    <dgm:pt modelId="{48F15936-F766-4CD4-A552-4BCCAA0A5315}" type="pres">
      <dgm:prSet presAssocID="{7FF1F3E4-416A-4198-A9E9-469978E06861}" presName="img" presStyleLbl="fgImgPlace1" presStyleIdx="1" presStyleCnt="4" custScaleX="62366" custScaleY="9742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E32A6CED-EA38-471C-9297-5B519E8E08AF}" type="pres">
      <dgm:prSet presAssocID="{7FF1F3E4-416A-4198-A9E9-469978E06861}" presName="text" presStyleLbl="node1" presStyleIdx="1" presStyleCnt="4">
        <dgm:presLayoutVars>
          <dgm:bulletEnabled val="1"/>
        </dgm:presLayoutVars>
      </dgm:prSet>
      <dgm:spPr/>
    </dgm:pt>
    <dgm:pt modelId="{87DE41D4-F216-4A52-8D31-349F8363DB52}" type="pres">
      <dgm:prSet presAssocID="{E66B391F-4134-4EA0-935D-21C9F608012F}" presName="spacer" presStyleCnt="0"/>
      <dgm:spPr/>
    </dgm:pt>
    <dgm:pt modelId="{C7AAE938-4619-439F-9887-4DA1A9BF4278}" type="pres">
      <dgm:prSet presAssocID="{54F98C92-7E7C-467A-A1DD-25C54150E1E9}" presName="comp" presStyleCnt="0"/>
      <dgm:spPr/>
    </dgm:pt>
    <dgm:pt modelId="{B036A780-00F8-490B-8824-0D33712FBE2C}" type="pres">
      <dgm:prSet presAssocID="{54F98C92-7E7C-467A-A1DD-25C54150E1E9}" presName="box" presStyleLbl="node1" presStyleIdx="2" presStyleCnt="4" custLinFactNeighborY="6729"/>
      <dgm:spPr/>
    </dgm:pt>
    <dgm:pt modelId="{39EBA479-A3B4-4173-811E-A3DDD691A71C}" type="pres">
      <dgm:prSet presAssocID="{54F98C92-7E7C-467A-A1DD-25C54150E1E9}" presName="img" presStyleLbl="fgImgPlace1" presStyleIdx="2" presStyleCnt="4" custScaleX="67340" custScaleY="100009" custLinFactNeighborX="-1596" custLinFactNeighborY="459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B5E2147-3AD5-4EFD-BA63-A88EDEC68616}" type="pres">
      <dgm:prSet presAssocID="{54F98C92-7E7C-467A-A1DD-25C54150E1E9}" presName="text" presStyleLbl="node1" presStyleIdx="2" presStyleCnt="4">
        <dgm:presLayoutVars>
          <dgm:bulletEnabled val="1"/>
        </dgm:presLayoutVars>
      </dgm:prSet>
      <dgm:spPr/>
    </dgm:pt>
    <dgm:pt modelId="{CB66E483-A513-493A-A4B7-DE1F5A92F60D}" type="pres">
      <dgm:prSet presAssocID="{1E0764F5-56B4-450A-8357-8DB7DB8FE610}" presName="spacer" presStyleCnt="0"/>
      <dgm:spPr/>
    </dgm:pt>
    <dgm:pt modelId="{2BCF844F-4B19-4F70-A1C4-3DCD98B95FFF}" type="pres">
      <dgm:prSet presAssocID="{FC1A7423-89D6-4481-8E6D-8775EC7DF9A4}" presName="comp" presStyleCnt="0"/>
      <dgm:spPr/>
    </dgm:pt>
    <dgm:pt modelId="{C5E453AC-CC9F-4137-A729-227A93D908F0}" type="pres">
      <dgm:prSet presAssocID="{FC1A7423-89D6-4481-8E6D-8775EC7DF9A4}" presName="box" presStyleLbl="node1" presStyleIdx="3" presStyleCnt="4" custLinFactNeighborX="-501" custLinFactNeighborY="-640"/>
      <dgm:spPr/>
    </dgm:pt>
    <dgm:pt modelId="{3CA463DD-BFF2-4E2D-8F48-7431BB0ECCC5}" type="pres">
      <dgm:prSet presAssocID="{FC1A7423-89D6-4481-8E6D-8775EC7DF9A4}" presName="img" presStyleLbl="fgImgPlace1" presStyleIdx="3" presStyleCnt="4" custScaleX="71822" custScaleY="10259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F648B9A2-B228-4B4D-8622-AAA1709ED3CC}" type="pres">
      <dgm:prSet presAssocID="{FC1A7423-89D6-4481-8E6D-8775EC7DF9A4}" presName="text" presStyleLbl="node1" presStyleIdx="3" presStyleCnt="4">
        <dgm:presLayoutVars>
          <dgm:bulletEnabled val="1"/>
        </dgm:presLayoutVars>
      </dgm:prSet>
      <dgm:spPr/>
    </dgm:pt>
  </dgm:ptLst>
  <dgm:cxnLst>
    <dgm:cxn modelId="{00B59801-8A59-40F1-9C59-D3732F1F952A}" srcId="{F285D572-8AFE-4253-AB9B-A1F7A38FDB3C}" destId="{5F7C6DE2-051F-4F67-80D4-93A1621A8F1A}" srcOrd="0" destOrd="0" parTransId="{C7A6643C-E211-4843-93B0-0B23F1A86E9A}" sibTransId="{3AF40430-44B1-4A4C-BF29-C5DB2EFDBB3F}"/>
    <dgm:cxn modelId="{92FF1607-B4FF-4709-B3E0-6403B2183795}" type="presOf" srcId="{54F98C92-7E7C-467A-A1DD-25C54150E1E9}" destId="{B036A780-00F8-490B-8824-0D33712FBE2C}" srcOrd="0" destOrd="0" presId="urn:microsoft.com/office/officeart/2005/8/layout/vList4"/>
    <dgm:cxn modelId="{ED874826-E2CD-4AC7-9337-7D08D6A8C463}" type="presOf" srcId="{7FF1F3E4-416A-4198-A9E9-469978E06861}" destId="{E32A6CED-EA38-471C-9297-5B519E8E08AF}" srcOrd="1" destOrd="0" presId="urn:microsoft.com/office/officeart/2005/8/layout/vList4"/>
    <dgm:cxn modelId="{286BF944-D077-4E42-8C89-94B806552E2D}" srcId="{F285D572-8AFE-4253-AB9B-A1F7A38FDB3C}" destId="{7FF1F3E4-416A-4198-A9E9-469978E06861}" srcOrd="1" destOrd="0" parTransId="{7990D975-7131-47B6-ADDA-619583E1F3F8}" sibTransId="{E66B391F-4134-4EA0-935D-21C9F608012F}"/>
    <dgm:cxn modelId="{04AF6F4D-BFF0-4CCC-AFC2-978AEC33D56F}" srcId="{F285D572-8AFE-4253-AB9B-A1F7A38FDB3C}" destId="{54F98C92-7E7C-467A-A1DD-25C54150E1E9}" srcOrd="2" destOrd="0" parTransId="{108D8B17-E699-41FC-B5B9-28FFCF59D0E7}" sibTransId="{1E0764F5-56B4-450A-8357-8DB7DB8FE610}"/>
    <dgm:cxn modelId="{E290A04D-C3E5-428C-B064-9D12B76147F7}" type="presOf" srcId="{7FF1F3E4-416A-4198-A9E9-469978E06861}" destId="{5E2D4DE5-3C85-4D63-AF5D-DCE5EFF20C53}" srcOrd="0" destOrd="0" presId="urn:microsoft.com/office/officeart/2005/8/layout/vList4"/>
    <dgm:cxn modelId="{082CA1B4-BB77-45CE-ABEA-0A9A3E8C9109}" type="presOf" srcId="{5F7C6DE2-051F-4F67-80D4-93A1621A8F1A}" destId="{B4F58A5F-25D8-473B-B48C-1B965416FC2B}" srcOrd="1" destOrd="0" presId="urn:microsoft.com/office/officeart/2005/8/layout/vList4"/>
    <dgm:cxn modelId="{31623DBA-2F84-43D5-B5C1-CF3419C9C9FB}" type="presOf" srcId="{FC1A7423-89D6-4481-8E6D-8775EC7DF9A4}" destId="{C5E453AC-CC9F-4137-A729-227A93D908F0}" srcOrd="0" destOrd="0" presId="urn:microsoft.com/office/officeart/2005/8/layout/vList4"/>
    <dgm:cxn modelId="{1E2F3FC4-4831-405F-B114-3DEEACC50289}" srcId="{F285D572-8AFE-4253-AB9B-A1F7A38FDB3C}" destId="{FC1A7423-89D6-4481-8E6D-8775EC7DF9A4}" srcOrd="3" destOrd="0" parTransId="{566F41C4-88BA-4DBB-AC7D-D6C74C985180}" sibTransId="{32E867C7-0904-4E66-99AD-7033C1338560}"/>
    <dgm:cxn modelId="{3828D1DC-C1E3-44A6-B2CC-2C916708B825}" type="presOf" srcId="{F285D572-8AFE-4253-AB9B-A1F7A38FDB3C}" destId="{A56417D5-0273-46BB-8A51-0C5A2A440D11}" srcOrd="0" destOrd="0" presId="urn:microsoft.com/office/officeart/2005/8/layout/vList4"/>
    <dgm:cxn modelId="{DA3502E9-916C-4E1D-825E-930BBE2E41CE}" type="presOf" srcId="{FC1A7423-89D6-4481-8E6D-8775EC7DF9A4}" destId="{F648B9A2-B228-4B4D-8622-AAA1709ED3CC}" srcOrd="1" destOrd="0" presId="urn:microsoft.com/office/officeart/2005/8/layout/vList4"/>
    <dgm:cxn modelId="{B9CCA7F7-F172-4132-AADA-1E85FD80C048}" type="presOf" srcId="{5F7C6DE2-051F-4F67-80D4-93A1621A8F1A}" destId="{C2576493-9BCE-4B2E-BC70-96A82DEB5483}" srcOrd="0" destOrd="0" presId="urn:microsoft.com/office/officeart/2005/8/layout/vList4"/>
    <dgm:cxn modelId="{BE8660FD-5236-404A-8279-2F52246F5C6F}" type="presOf" srcId="{54F98C92-7E7C-467A-A1DD-25C54150E1E9}" destId="{0B5E2147-3AD5-4EFD-BA63-A88EDEC68616}" srcOrd="1" destOrd="0" presId="urn:microsoft.com/office/officeart/2005/8/layout/vList4"/>
    <dgm:cxn modelId="{FDC8DFF1-B61D-466D-8E27-E425022953B8}" type="presParOf" srcId="{A56417D5-0273-46BB-8A51-0C5A2A440D11}" destId="{721B0352-C0D0-4037-8DE3-D2DA72A55870}" srcOrd="0" destOrd="0" presId="urn:microsoft.com/office/officeart/2005/8/layout/vList4"/>
    <dgm:cxn modelId="{D4486292-D911-49F0-BF68-6CDBD90329DF}" type="presParOf" srcId="{721B0352-C0D0-4037-8DE3-D2DA72A55870}" destId="{C2576493-9BCE-4B2E-BC70-96A82DEB5483}" srcOrd="0" destOrd="0" presId="urn:microsoft.com/office/officeart/2005/8/layout/vList4"/>
    <dgm:cxn modelId="{F5180602-E193-4D3E-B13F-BCFF8C9A006C}" type="presParOf" srcId="{721B0352-C0D0-4037-8DE3-D2DA72A55870}" destId="{004DB1FC-E60D-459D-99CF-213994434B63}" srcOrd="1" destOrd="0" presId="urn:microsoft.com/office/officeart/2005/8/layout/vList4"/>
    <dgm:cxn modelId="{029D82DF-36BF-4BA6-8CF3-C04B2912C5F4}" type="presParOf" srcId="{721B0352-C0D0-4037-8DE3-D2DA72A55870}" destId="{B4F58A5F-25D8-473B-B48C-1B965416FC2B}" srcOrd="2" destOrd="0" presId="urn:microsoft.com/office/officeart/2005/8/layout/vList4"/>
    <dgm:cxn modelId="{A53AB069-AFC2-4358-BCBC-8BFCBA2BBB94}" type="presParOf" srcId="{A56417D5-0273-46BB-8A51-0C5A2A440D11}" destId="{22E6798C-CB8D-4CCA-A295-D0FAB71A9C5A}" srcOrd="1" destOrd="0" presId="urn:microsoft.com/office/officeart/2005/8/layout/vList4"/>
    <dgm:cxn modelId="{1102C749-5832-436D-8A17-E7FB19037EE2}" type="presParOf" srcId="{A56417D5-0273-46BB-8A51-0C5A2A440D11}" destId="{DD694E03-3799-41A1-8541-0DCB768AF205}" srcOrd="2" destOrd="0" presId="urn:microsoft.com/office/officeart/2005/8/layout/vList4"/>
    <dgm:cxn modelId="{510C1B82-088D-4CCF-BA13-4E0D53DFAC47}" type="presParOf" srcId="{DD694E03-3799-41A1-8541-0DCB768AF205}" destId="{5E2D4DE5-3C85-4D63-AF5D-DCE5EFF20C53}" srcOrd="0" destOrd="0" presId="urn:microsoft.com/office/officeart/2005/8/layout/vList4"/>
    <dgm:cxn modelId="{AE03DA4F-1D00-443A-A4F0-E514DB94195E}" type="presParOf" srcId="{DD694E03-3799-41A1-8541-0DCB768AF205}" destId="{48F15936-F766-4CD4-A552-4BCCAA0A5315}" srcOrd="1" destOrd="0" presId="urn:microsoft.com/office/officeart/2005/8/layout/vList4"/>
    <dgm:cxn modelId="{D137D0DF-5D61-4B5D-B86F-88B3DF247C53}" type="presParOf" srcId="{DD694E03-3799-41A1-8541-0DCB768AF205}" destId="{E32A6CED-EA38-471C-9297-5B519E8E08AF}" srcOrd="2" destOrd="0" presId="urn:microsoft.com/office/officeart/2005/8/layout/vList4"/>
    <dgm:cxn modelId="{7DDEC34E-599C-474E-A364-BC5DCCF8F561}" type="presParOf" srcId="{A56417D5-0273-46BB-8A51-0C5A2A440D11}" destId="{87DE41D4-F216-4A52-8D31-349F8363DB52}" srcOrd="3" destOrd="0" presId="urn:microsoft.com/office/officeart/2005/8/layout/vList4"/>
    <dgm:cxn modelId="{435E540C-1060-4BE3-98E2-C05F6314D806}" type="presParOf" srcId="{A56417D5-0273-46BB-8A51-0C5A2A440D11}" destId="{C7AAE938-4619-439F-9887-4DA1A9BF4278}" srcOrd="4" destOrd="0" presId="urn:microsoft.com/office/officeart/2005/8/layout/vList4"/>
    <dgm:cxn modelId="{7B21CB1F-514F-4BE7-BD56-0D487EF0B02E}" type="presParOf" srcId="{C7AAE938-4619-439F-9887-4DA1A9BF4278}" destId="{B036A780-00F8-490B-8824-0D33712FBE2C}" srcOrd="0" destOrd="0" presId="urn:microsoft.com/office/officeart/2005/8/layout/vList4"/>
    <dgm:cxn modelId="{B64B4C3C-E96D-4365-80FA-CF0C54DFEE56}" type="presParOf" srcId="{C7AAE938-4619-439F-9887-4DA1A9BF4278}" destId="{39EBA479-A3B4-4173-811E-A3DDD691A71C}" srcOrd="1" destOrd="0" presId="urn:microsoft.com/office/officeart/2005/8/layout/vList4"/>
    <dgm:cxn modelId="{633054CA-B119-4DFF-9FA5-62B4478E4CDC}" type="presParOf" srcId="{C7AAE938-4619-439F-9887-4DA1A9BF4278}" destId="{0B5E2147-3AD5-4EFD-BA63-A88EDEC68616}" srcOrd="2" destOrd="0" presId="urn:microsoft.com/office/officeart/2005/8/layout/vList4"/>
    <dgm:cxn modelId="{66C0AC5E-9579-4C07-8FC0-911E1CCE3AD4}" type="presParOf" srcId="{A56417D5-0273-46BB-8A51-0C5A2A440D11}" destId="{CB66E483-A513-493A-A4B7-DE1F5A92F60D}" srcOrd="5" destOrd="0" presId="urn:microsoft.com/office/officeart/2005/8/layout/vList4"/>
    <dgm:cxn modelId="{519AD5F0-99D8-470A-BAF3-2F4424B979C0}" type="presParOf" srcId="{A56417D5-0273-46BB-8A51-0C5A2A440D11}" destId="{2BCF844F-4B19-4F70-A1C4-3DCD98B95FFF}" srcOrd="6" destOrd="0" presId="urn:microsoft.com/office/officeart/2005/8/layout/vList4"/>
    <dgm:cxn modelId="{52392854-63B5-4DBC-8140-625E9A5400AA}" type="presParOf" srcId="{2BCF844F-4B19-4F70-A1C4-3DCD98B95FFF}" destId="{C5E453AC-CC9F-4137-A729-227A93D908F0}" srcOrd="0" destOrd="0" presId="urn:microsoft.com/office/officeart/2005/8/layout/vList4"/>
    <dgm:cxn modelId="{4F53E6CF-A9DF-40EA-9A05-D309BF3E52C5}" type="presParOf" srcId="{2BCF844F-4B19-4F70-A1C4-3DCD98B95FFF}" destId="{3CA463DD-BFF2-4E2D-8F48-7431BB0ECCC5}" srcOrd="1" destOrd="0" presId="urn:microsoft.com/office/officeart/2005/8/layout/vList4"/>
    <dgm:cxn modelId="{3C319FB5-9084-447A-BEB1-B88C57220D32}" type="presParOf" srcId="{2BCF844F-4B19-4F70-A1C4-3DCD98B95FFF}" destId="{F648B9A2-B228-4B4D-8622-AAA1709ED3C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4AD29A-15EE-4A86-8E8E-D649C0C5B68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77DA9FA2-7DFD-40CE-B78B-D043DED77833}">
      <dgm:prSet phldrT="[Tekst]" custT="1"/>
      <dgm:spPr/>
      <dgm:t>
        <a:bodyPr/>
        <a:lstStyle/>
        <a:p>
          <a:r>
            <a:rPr lang="pl-PL" sz="1600" b="1" dirty="0"/>
            <a:t>   Działanie 1</a:t>
          </a:r>
          <a:r>
            <a:rPr lang="pl-PL" sz="1600" dirty="0"/>
            <a:t>: Budowa i zarządzanie ogólnopolską siecią wsparcia doradczego</a:t>
          </a:r>
        </a:p>
      </dgm:t>
    </dgm:pt>
    <dgm:pt modelId="{3161939D-8FFD-4CEB-85AD-04BA128450BB}" type="parTrans" cxnId="{47650F10-6A7C-4074-BD37-02930116B496}">
      <dgm:prSet/>
      <dgm:spPr/>
      <dgm:t>
        <a:bodyPr/>
        <a:lstStyle/>
        <a:p>
          <a:endParaRPr lang="pl-PL" sz="1600"/>
        </a:p>
      </dgm:t>
    </dgm:pt>
    <dgm:pt modelId="{91E9FFAC-C326-4F18-83F4-E39EFDE5E21D}" type="sibTrans" cxnId="{47650F10-6A7C-4074-BD37-02930116B496}">
      <dgm:prSet/>
      <dgm:spPr/>
      <dgm:t>
        <a:bodyPr/>
        <a:lstStyle/>
        <a:p>
          <a:endParaRPr lang="pl-PL" sz="1600"/>
        </a:p>
      </dgm:t>
    </dgm:pt>
    <dgm:pt modelId="{B821C312-B489-4798-AD96-E8AEB0BCA2F8}">
      <dgm:prSet custT="1"/>
      <dgm:spPr/>
      <dgm:t>
        <a:bodyPr/>
        <a:lstStyle/>
        <a:p>
          <a:r>
            <a:rPr lang="pl-PL" sz="1600" b="1" dirty="0"/>
            <a:t>     </a:t>
          </a:r>
          <a:r>
            <a:rPr lang="pl-PL" sz="2000" b="1" dirty="0"/>
            <a:t>Działanie 5</a:t>
          </a:r>
          <a:r>
            <a:rPr lang="pl-PL" sz="2000" dirty="0"/>
            <a:t>: Informacja, promocja</a:t>
          </a:r>
          <a:endParaRPr lang="pl-PL" sz="2000" dirty="0">
            <a:solidFill>
              <a:schemeClr val="tx2">
                <a:lumMod val="75000"/>
              </a:schemeClr>
            </a:solidFill>
          </a:endParaRPr>
        </a:p>
      </dgm:t>
    </dgm:pt>
    <dgm:pt modelId="{193152D0-CEDE-4256-A2A0-2A468E9C83CE}" type="parTrans" cxnId="{CF2630BF-2878-48C0-8E0E-06201F31B7B7}">
      <dgm:prSet/>
      <dgm:spPr/>
      <dgm:t>
        <a:bodyPr/>
        <a:lstStyle/>
        <a:p>
          <a:endParaRPr lang="pl-PL" sz="1600"/>
        </a:p>
      </dgm:t>
    </dgm:pt>
    <dgm:pt modelId="{E081F8FE-C6B7-46AC-A55D-DCFAF4054C91}" type="sibTrans" cxnId="{CF2630BF-2878-48C0-8E0E-06201F31B7B7}">
      <dgm:prSet/>
      <dgm:spPr/>
      <dgm:t>
        <a:bodyPr/>
        <a:lstStyle/>
        <a:p>
          <a:endParaRPr lang="pl-PL" sz="1600"/>
        </a:p>
      </dgm:t>
    </dgm:pt>
    <dgm:pt modelId="{D3077DC1-5E66-4DCC-B8A2-BF66DD2D3573}">
      <dgm:prSet phldrT="[Tekst]" custT="1"/>
      <dgm:spPr/>
      <dgm:t>
        <a:bodyPr/>
        <a:lstStyle/>
        <a:p>
          <a:r>
            <a:rPr lang="pl-PL" sz="1600" b="1" dirty="0"/>
            <a:t>Działanie 2</a:t>
          </a:r>
          <a:r>
            <a:rPr lang="pl-PL" sz="1600" dirty="0"/>
            <a:t>: Usługi doradcze</a:t>
          </a:r>
          <a:endParaRPr lang="pl-PL" sz="1600" dirty="0">
            <a:solidFill>
              <a:schemeClr val="tx2">
                <a:lumMod val="75000"/>
              </a:schemeClr>
            </a:solidFill>
          </a:endParaRPr>
        </a:p>
      </dgm:t>
    </dgm:pt>
    <dgm:pt modelId="{A84EF5CB-832B-4E9E-9548-C9AA778FDAAF}" type="sibTrans" cxnId="{20E621B4-8233-4CF8-A945-445422C246B4}">
      <dgm:prSet/>
      <dgm:spPr/>
      <dgm:t>
        <a:bodyPr/>
        <a:lstStyle/>
        <a:p>
          <a:endParaRPr lang="pl-PL" sz="1600"/>
        </a:p>
      </dgm:t>
    </dgm:pt>
    <dgm:pt modelId="{B2C36D44-7ECD-4C40-BCC3-E0B0C46513E0}" type="parTrans" cxnId="{20E621B4-8233-4CF8-A945-445422C246B4}">
      <dgm:prSet/>
      <dgm:spPr/>
      <dgm:t>
        <a:bodyPr/>
        <a:lstStyle/>
        <a:p>
          <a:endParaRPr lang="pl-PL" sz="1600"/>
        </a:p>
      </dgm:t>
    </dgm:pt>
    <dgm:pt modelId="{957419C6-699B-43C5-B6E8-E274057C7D0B}">
      <dgm:prSet custT="1"/>
      <dgm:spPr/>
      <dgm:t>
        <a:bodyPr/>
        <a:lstStyle/>
        <a:p>
          <a:pPr marL="1071563" indent="-1071563">
            <a:spcBef>
              <a:spcPts val="600"/>
            </a:spcBef>
          </a:pPr>
          <a:r>
            <a:rPr lang="pl-PL" sz="1600" b="1" dirty="0"/>
            <a:t>Działanie 3</a:t>
          </a:r>
          <a:r>
            <a:rPr lang="pl-PL" sz="1600" dirty="0"/>
            <a:t>: Przygotowanie i przeprowadzenie szkoleń dla  </a:t>
          </a:r>
        </a:p>
        <a:p>
          <a:pPr marL="1071563" indent="-1071563">
            <a:spcBef>
              <a:spcPts val="600"/>
            </a:spcBef>
          </a:pPr>
          <a:r>
            <a:rPr lang="pl-PL" sz="1600" dirty="0"/>
            <a:t>                      energetyków gminnych 		</a:t>
          </a:r>
          <a:endParaRPr lang="pl-PL" sz="1600" u="sng" dirty="0"/>
        </a:p>
      </dgm:t>
    </dgm:pt>
    <dgm:pt modelId="{408F84CB-CE12-43BC-99FD-88BFD8E4B3D9}" type="sibTrans" cxnId="{65661116-C33B-4286-9AD7-80B773E16BE8}">
      <dgm:prSet/>
      <dgm:spPr/>
      <dgm:t>
        <a:bodyPr/>
        <a:lstStyle/>
        <a:p>
          <a:endParaRPr lang="pl-PL" sz="1600"/>
        </a:p>
      </dgm:t>
    </dgm:pt>
    <dgm:pt modelId="{D7E783E2-173F-49D7-A15A-02A86B4A0D3B}" type="parTrans" cxnId="{65661116-C33B-4286-9AD7-80B773E16BE8}">
      <dgm:prSet/>
      <dgm:spPr/>
      <dgm:t>
        <a:bodyPr/>
        <a:lstStyle/>
        <a:p>
          <a:endParaRPr lang="pl-PL" sz="1600"/>
        </a:p>
      </dgm:t>
    </dgm:pt>
    <dgm:pt modelId="{D084302F-E821-4D84-9A6C-4B66AFA0EFC3}">
      <dgm:prSet custT="1"/>
      <dgm:spPr/>
      <dgm:t>
        <a:bodyPr/>
        <a:lstStyle/>
        <a:p>
          <a:r>
            <a:rPr lang="pl-PL" sz="1600" b="1" dirty="0"/>
            <a:t>     Działanie 4</a:t>
          </a:r>
          <a:r>
            <a:rPr lang="pl-PL" sz="1600" dirty="0"/>
            <a:t>: Budowa i funkcjonowanie Systemu Informatycznego</a:t>
          </a:r>
          <a:endParaRPr lang="pl-PL" sz="1600" b="1" u="none" dirty="0">
            <a:solidFill>
              <a:srgbClr val="FFFFFF"/>
            </a:solidFill>
          </a:endParaRPr>
        </a:p>
      </dgm:t>
    </dgm:pt>
    <dgm:pt modelId="{BF587EA4-DFAB-4A32-B8E9-C2C8490F002B}" type="sibTrans" cxnId="{00277467-0B38-41B0-AA44-B4F4C57F91B0}">
      <dgm:prSet/>
      <dgm:spPr/>
      <dgm:t>
        <a:bodyPr/>
        <a:lstStyle/>
        <a:p>
          <a:endParaRPr lang="pl-PL" sz="1600"/>
        </a:p>
      </dgm:t>
    </dgm:pt>
    <dgm:pt modelId="{DF32F44F-A782-4E78-A4FE-2CBC0C54697B}" type="parTrans" cxnId="{00277467-0B38-41B0-AA44-B4F4C57F91B0}">
      <dgm:prSet/>
      <dgm:spPr/>
      <dgm:t>
        <a:bodyPr/>
        <a:lstStyle/>
        <a:p>
          <a:endParaRPr lang="pl-PL" sz="1600"/>
        </a:p>
      </dgm:t>
    </dgm:pt>
    <dgm:pt modelId="{56A2903C-FB8C-4BCB-BEBC-8647C2CA496B}">
      <dgm:prSet custT="1"/>
      <dgm:spPr/>
      <dgm:t>
        <a:bodyPr/>
        <a:lstStyle/>
        <a:p>
          <a:r>
            <a:rPr lang="pl-PL" sz="1600" b="1" dirty="0"/>
            <a:t>    Działanie 6</a:t>
          </a:r>
          <a:r>
            <a:rPr lang="pl-PL" sz="1600" dirty="0"/>
            <a:t>: Badania skuteczności działań informacyjno-promocyjnych</a:t>
          </a:r>
          <a:endParaRPr lang="pl-PL" sz="1600" dirty="0">
            <a:solidFill>
              <a:srgbClr val="FFFFFF"/>
            </a:solidFill>
          </a:endParaRPr>
        </a:p>
      </dgm:t>
    </dgm:pt>
    <dgm:pt modelId="{891B9F17-292A-45AD-892F-29E9E55B0180}" type="parTrans" cxnId="{C04C750D-4894-4F99-AF79-22AAFDAB6B8D}">
      <dgm:prSet/>
      <dgm:spPr/>
      <dgm:t>
        <a:bodyPr/>
        <a:lstStyle/>
        <a:p>
          <a:endParaRPr lang="pl-PL" sz="1600"/>
        </a:p>
      </dgm:t>
    </dgm:pt>
    <dgm:pt modelId="{446EA312-79FE-440B-A7D2-3A2398BC9E5D}" type="sibTrans" cxnId="{C04C750D-4894-4F99-AF79-22AAFDAB6B8D}">
      <dgm:prSet/>
      <dgm:spPr/>
      <dgm:t>
        <a:bodyPr/>
        <a:lstStyle/>
        <a:p>
          <a:endParaRPr lang="pl-PL" sz="1600"/>
        </a:p>
      </dgm:t>
    </dgm:pt>
    <dgm:pt modelId="{AC40BF97-9EC6-4574-898E-0EFCBE874072}">
      <dgm:prSet custT="1"/>
      <dgm:spPr/>
      <dgm:t>
        <a:bodyPr/>
        <a:lstStyle/>
        <a:p>
          <a:r>
            <a:rPr lang="pl-PL" sz="1600" b="1" dirty="0"/>
            <a:t>  Działanie 7</a:t>
          </a:r>
          <a:r>
            <a:rPr lang="pl-PL" sz="1600" dirty="0"/>
            <a:t>: Monitorowanie i kontrola realizacji celów projektu  	</a:t>
          </a:r>
          <a:endParaRPr lang="pl-PL" sz="1600" b="1" dirty="0">
            <a:solidFill>
              <a:schemeClr val="bg1"/>
            </a:solidFill>
          </a:endParaRPr>
        </a:p>
      </dgm:t>
    </dgm:pt>
    <dgm:pt modelId="{36592D26-9EF5-4D8E-831A-5FE8C72AFCF4}" type="parTrans" cxnId="{B67F0C7E-AD67-4AEB-9263-CF5093736AF0}">
      <dgm:prSet/>
      <dgm:spPr/>
      <dgm:t>
        <a:bodyPr/>
        <a:lstStyle/>
        <a:p>
          <a:endParaRPr lang="pl-PL" sz="1600"/>
        </a:p>
      </dgm:t>
    </dgm:pt>
    <dgm:pt modelId="{FD390936-9EDB-4E65-B2FE-D140AA743BF4}" type="sibTrans" cxnId="{B67F0C7E-AD67-4AEB-9263-CF5093736AF0}">
      <dgm:prSet/>
      <dgm:spPr/>
      <dgm:t>
        <a:bodyPr/>
        <a:lstStyle/>
        <a:p>
          <a:endParaRPr lang="pl-PL" sz="1600"/>
        </a:p>
      </dgm:t>
    </dgm:pt>
    <dgm:pt modelId="{FF28DAE7-B2B3-4B0F-8FA7-D5A1486FAB0C}">
      <dgm:prSet/>
      <dgm:spPr/>
      <dgm:t>
        <a:bodyPr/>
        <a:lstStyle/>
        <a:p>
          <a:endParaRPr lang="pl-PL" sz="1600"/>
        </a:p>
      </dgm:t>
    </dgm:pt>
    <dgm:pt modelId="{06BD7D48-8054-49BF-B013-5F862BE00537}" type="parTrans" cxnId="{E2E1AE1D-7819-4441-B4A7-378E035973D5}">
      <dgm:prSet/>
      <dgm:spPr/>
      <dgm:t>
        <a:bodyPr/>
        <a:lstStyle/>
        <a:p>
          <a:endParaRPr lang="pl-PL" sz="1600"/>
        </a:p>
      </dgm:t>
    </dgm:pt>
    <dgm:pt modelId="{37F0D8CE-3365-4D56-8B1F-820841BD688D}" type="sibTrans" cxnId="{E2E1AE1D-7819-4441-B4A7-378E035973D5}">
      <dgm:prSet/>
      <dgm:spPr/>
      <dgm:t>
        <a:bodyPr/>
        <a:lstStyle/>
        <a:p>
          <a:endParaRPr lang="pl-PL" sz="1600"/>
        </a:p>
      </dgm:t>
    </dgm:pt>
    <dgm:pt modelId="{B5A02EB7-1517-4D93-ABBC-CBE36C37FF33}" type="pres">
      <dgm:prSet presAssocID="{2C4AD29A-15EE-4A86-8E8E-D649C0C5B688}" presName="Name0" presStyleCnt="0">
        <dgm:presLayoutVars>
          <dgm:chMax val="7"/>
          <dgm:chPref val="7"/>
          <dgm:dir/>
        </dgm:presLayoutVars>
      </dgm:prSet>
      <dgm:spPr/>
    </dgm:pt>
    <dgm:pt modelId="{A2ACAD44-6EC2-4466-8139-5D0FDCF4ED56}" type="pres">
      <dgm:prSet presAssocID="{2C4AD29A-15EE-4A86-8E8E-D649C0C5B688}" presName="Name1" presStyleCnt="0"/>
      <dgm:spPr/>
    </dgm:pt>
    <dgm:pt modelId="{79EED980-BB51-4F90-8E35-6D92C1956553}" type="pres">
      <dgm:prSet presAssocID="{2C4AD29A-15EE-4A86-8E8E-D649C0C5B688}" presName="cycle" presStyleCnt="0"/>
      <dgm:spPr/>
    </dgm:pt>
    <dgm:pt modelId="{1FB72B92-E12A-4FAF-8F0E-8F1CEC096DCE}" type="pres">
      <dgm:prSet presAssocID="{2C4AD29A-15EE-4A86-8E8E-D649C0C5B688}" presName="srcNode" presStyleLbl="node1" presStyleIdx="0" presStyleCnt="7"/>
      <dgm:spPr/>
    </dgm:pt>
    <dgm:pt modelId="{A4C57D04-F49E-485E-9ED2-267EA1ABBF6D}" type="pres">
      <dgm:prSet presAssocID="{2C4AD29A-15EE-4A86-8E8E-D649C0C5B688}" presName="conn" presStyleLbl="parChTrans1D2" presStyleIdx="0" presStyleCnt="1"/>
      <dgm:spPr/>
    </dgm:pt>
    <dgm:pt modelId="{530070BC-2AF8-45F9-9BD6-B97D38E420E5}" type="pres">
      <dgm:prSet presAssocID="{2C4AD29A-15EE-4A86-8E8E-D649C0C5B688}" presName="extraNode" presStyleLbl="node1" presStyleIdx="0" presStyleCnt="7"/>
      <dgm:spPr/>
    </dgm:pt>
    <dgm:pt modelId="{1AB13B6E-C0D5-4D4C-ACA1-B63BBF11AFA5}" type="pres">
      <dgm:prSet presAssocID="{2C4AD29A-15EE-4A86-8E8E-D649C0C5B688}" presName="dstNode" presStyleLbl="node1" presStyleIdx="0" presStyleCnt="7"/>
      <dgm:spPr/>
    </dgm:pt>
    <dgm:pt modelId="{A0C18647-271C-4A0C-9FE5-D0E5AB99009E}" type="pres">
      <dgm:prSet presAssocID="{77DA9FA2-7DFD-40CE-B78B-D043DED77833}" presName="text_1" presStyleLbl="node1" presStyleIdx="0" presStyleCnt="7" custScaleX="103476">
        <dgm:presLayoutVars>
          <dgm:bulletEnabled val="1"/>
        </dgm:presLayoutVars>
      </dgm:prSet>
      <dgm:spPr/>
    </dgm:pt>
    <dgm:pt modelId="{D21BAA9D-1FB7-4EA3-833D-1EDCE2F23B98}" type="pres">
      <dgm:prSet presAssocID="{77DA9FA2-7DFD-40CE-B78B-D043DED77833}" presName="accent_1" presStyleCnt="0"/>
      <dgm:spPr/>
    </dgm:pt>
    <dgm:pt modelId="{8B93AC3F-B975-4111-8C19-2B818FBF62F0}" type="pres">
      <dgm:prSet presAssocID="{77DA9FA2-7DFD-40CE-B78B-D043DED77833}" presName="accentRepeatNode" presStyleLbl="solidFgAcc1" presStyleIdx="0" presStyleCnt="7"/>
      <dgm:spPr/>
    </dgm:pt>
    <dgm:pt modelId="{AAB523CA-2775-4A09-BB2F-B9A26C2834FB}" type="pres">
      <dgm:prSet presAssocID="{D3077DC1-5E66-4DCC-B8A2-BF66DD2D3573}" presName="text_2" presStyleLbl="node1" presStyleIdx="1" presStyleCnt="7" custScaleX="100490" custLinFactNeighborX="2325" custLinFactNeighborY="-15898">
        <dgm:presLayoutVars>
          <dgm:bulletEnabled val="1"/>
        </dgm:presLayoutVars>
      </dgm:prSet>
      <dgm:spPr/>
    </dgm:pt>
    <dgm:pt modelId="{6B0AE32F-5DBC-4B32-AD78-A28ED793106E}" type="pres">
      <dgm:prSet presAssocID="{D3077DC1-5E66-4DCC-B8A2-BF66DD2D3573}" presName="accent_2" presStyleCnt="0"/>
      <dgm:spPr/>
    </dgm:pt>
    <dgm:pt modelId="{F9912B68-883C-4198-BD5F-1DF5A43C261F}" type="pres">
      <dgm:prSet presAssocID="{D3077DC1-5E66-4DCC-B8A2-BF66DD2D3573}" presName="accentRepeatNode" presStyleLbl="solidFgAcc1" presStyleIdx="1" presStyleCnt="7" custLinFactNeighborX="-5341" custLinFactNeighborY="-14079"/>
      <dgm:spPr/>
    </dgm:pt>
    <dgm:pt modelId="{9720AB97-8A26-4C84-BB10-3A2EBD3C53F1}" type="pres">
      <dgm:prSet presAssocID="{957419C6-699B-43C5-B6E8-E274057C7D0B}" presName="text_3" presStyleLbl="node1" presStyleIdx="2" presStyleCnt="7" custScaleX="102306" custScaleY="128848" custLinFactNeighborX="1602" custLinFactNeighborY="-3108">
        <dgm:presLayoutVars>
          <dgm:bulletEnabled val="1"/>
        </dgm:presLayoutVars>
      </dgm:prSet>
      <dgm:spPr/>
    </dgm:pt>
    <dgm:pt modelId="{69ABC826-D62C-498D-92A7-AD16A1052CD1}" type="pres">
      <dgm:prSet presAssocID="{957419C6-699B-43C5-B6E8-E274057C7D0B}" presName="accent_3" presStyleCnt="0"/>
      <dgm:spPr/>
    </dgm:pt>
    <dgm:pt modelId="{83C1BC61-8750-46AE-8F48-B2D9EE27CC50}" type="pres">
      <dgm:prSet presAssocID="{957419C6-699B-43C5-B6E8-E274057C7D0B}" presName="accentRepeatNode" presStyleLbl="solidFgAcc1" presStyleIdx="2" presStyleCnt="7" custScaleX="101556" custScaleY="103760"/>
      <dgm:spPr/>
    </dgm:pt>
    <dgm:pt modelId="{F6751594-E686-4F44-A03E-2DD38AFCB548}" type="pres">
      <dgm:prSet presAssocID="{D084302F-E821-4D84-9A6C-4B66AFA0EFC3}" presName="text_4" presStyleLbl="node1" presStyleIdx="3" presStyleCnt="7" custScaleX="107708" custLinFactNeighborX="-474" custLinFactNeighborY="4705">
        <dgm:presLayoutVars>
          <dgm:bulletEnabled val="1"/>
        </dgm:presLayoutVars>
      </dgm:prSet>
      <dgm:spPr/>
    </dgm:pt>
    <dgm:pt modelId="{D5DE76F0-99C9-49D7-BE9B-23B9DE1501E5}" type="pres">
      <dgm:prSet presAssocID="{D084302F-E821-4D84-9A6C-4B66AFA0EFC3}" presName="accent_4" presStyleCnt="0"/>
      <dgm:spPr/>
    </dgm:pt>
    <dgm:pt modelId="{79B99050-25CC-4AB2-8F60-9E8B18F696E9}" type="pres">
      <dgm:prSet presAssocID="{D084302F-E821-4D84-9A6C-4B66AFA0EFC3}" presName="accentRepeatNode" presStyleLbl="solidFgAcc1" presStyleIdx="3" presStyleCnt="7" custLinFactNeighborX="-16990" custLinFactNeighborY="2873"/>
      <dgm:spPr/>
    </dgm:pt>
    <dgm:pt modelId="{D5946B72-7EBB-4C49-B702-2097EDF7F30D}" type="pres">
      <dgm:prSet presAssocID="{B821C312-B489-4798-AD96-E8AEB0BCA2F8}" presName="text_5" presStyleLbl="node1" presStyleIdx="4" presStyleCnt="7" custScaleX="105813" custScaleY="131507" custLinFactNeighborX="433" custLinFactNeighborY="159">
        <dgm:presLayoutVars>
          <dgm:bulletEnabled val="1"/>
        </dgm:presLayoutVars>
      </dgm:prSet>
      <dgm:spPr/>
    </dgm:pt>
    <dgm:pt modelId="{CB691772-7E4D-4A30-A695-8450D61FE74C}" type="pres">
      <dgm:prSet presAssocID="{B821C312-B489-4798-AD96-E8AEB0BCA2F8}" presName="accent_5" presStyleCnt="0"/>
      <dgm:spPr/>
    </dgm:pt>
    <dgm:pt modelId="{AD87D930-B21C-4554-8FBB-D31B2FB50E28}" type="pres">
      <dgm:prSet presAssocID="{B821C312-B489-4798-AD96-E8AEB0BCA2F8}" presName="accentRepeatNode" presStyleLbl="solidFgAcc1" presStyleIdx="4" presStyleCnt="7" custScaleX="118593" custScaleY="109455" custLinFactNeighborX="-3134" custLinFactNeighborY="581"/>
      <dgm:spPr/>
    </dgm:pt>
    <dgm:pt modelId="{3A6DA973-49C3-41BE-AD89-39000A6D6EF9}" type="pres">
      <dgm:prSet presAssocID="{56A2903C-FB8C-4BCB-BEBC-8647C2CA496B}" presName="text_6" presStyleLbl="node1" presStyleIdx="5" presStyleCnt="7" custScaleX="104002">
        <dgm:presLayoutVars>
          <dgm:bulletEnabled val="1"/>
        </dgm:presLayoutVars>
      </dgm:prSet>
      <dgm:spPr/>
    </dgm:pt>
    <dgm:pt modelId="{44E511FB-D650-464C-93AC-7A0BE812A2CA}" type="pres">
      <dgm:prSet presAssocID="{56A2903C-FB8C-4BCB-BEBC-8647C2CA496B}" presName="accent_6" presStyleCnt="0"/>
      <dgm:spPr/>
    </dgm:pt>
    <dgm:pt modelId="{AC926128-A2D8-4367-B8CE-0A1D900A8EDD}" type="pres">
      <dgm:prSet presAssocID="{56A2903C-FB8C-4BCB-BEBC-8647C2CA496B}" presName="accentRepeatNode" presStyleLbl="solidFgAcc1" presStyleIdx="5" presStyleCnt="7"/>
      <dgm:spPr/>
    </dgm:pt>
    <dgm:pt modelId="{4B546E9D-64BD-4FA9-8CE9-DD09EBB18FB2}" type="pres">
      <dgm:prSet presAssocID="{AC40BF97-9EC6-4574-898E-0EFCBE874072}" presName="text_7" presStyleLbl="node1" presStyleIdx="6" presStyleCnt="7" custScaleX="102603" custLinFactNeighborX="575" custLinFactNeighborY="286">
        <dgm:presLayoutVars>
          <dgm:bulletEnabled val="1"/>
        </dgm:presLayoutVars>
      </dgm:prSet>
      <dgm:spPr/>
    </dgm:pt>
    <dgm:pt modelId="{12EF9543-7479-41AD-9DC0-4381CA79F4FF}" type="pres">
      <dgm:prSet presAssocID="{AC40BF97-9EC6-4574-898E-0EFCBE874072}" presName="accent_7" presStyleCnt="0"/>
      <dgm:spPr/>
    </dgm:pt>
    <dgm:pt modelId="{242C1665-87E0-47FB-A0BF-C05A28E30896}" type="pres">
      <dgm:prSet presAssocID="{AC40BF97-9EC6-4574-898E-0EFCBE874072}" presName="accentRepeatNode" presStyleLbl="solidFgAcc1" presStyleIdx="6" presStyleCnt="7"/>
      <dgm:spPr/>
    </dgm:pt>
  </dgm:ptLst>
  <dgm:cxnLst>
    <dgm:cxn modelId="{D9B9F70B-E959-46BD-BD98-AA9D895C3982}" type="presOf" srcId="{B821C312-B489-4798-AD96-E8AEB0BCA2F8}" destId="{D5946B72-7EBB-4C49-B702-2097EDF7F30D}" srcOrd="0" destOrd="0" presId="urn:microsoft.com/office/officeart/2008/layout/VerticalCurvedList"/>
    <dgm:cxn modelId="{C04C750D-4894-4F99-AF79-22AAFDAB6B8D}" srcId="{2C4AD29A-15EE-4A86-8E8E-D649C0C5B688}" destId="{56A2903C-FB8C-4BCB-BEBC-8647C2CA496B}" srcOrd="5" destOrd="0" parTransId="{891B9F17-292A-45AD-892F-29E9E55B0180}" sibTransId="{446EA312-79FE-440B-A7D2-3A2398BC9E5D}"/>
    <dgm:cxn modelId="{47650F10-6A7C-4074-BD37-02930116B496}" srcId="{2C4AD29A-15EE-4A86-8E8E-D649C0C5B688}" destId="{77DA9FA2-7DFD-40CE-B78B-D043DED77833}" srcOrd="0" destOrd="0" parTransId="{3161939D-8FFD-4CEB-85AD-04BA128450BB}" sibTransId="{91E9FFAC-C326-4F18-83F4-E39EFDE5E21D}"/>
    <dgm:cxn modelId="{65661116-C33B-4286-9AD7-80B773E16BE8}" srcId="{2C4AD29A-15EE-4A86-8E8E-D649C0C5B688}" destId="{957419C6-699B-43C5-B6E8-E274057C7D0B}" srcOrd="2" destOrd="0" parTransId="{D7E783E2-173F-49D7-A15A-02A86B4A0D3B}" sibTransId="{408F84CB-CE12-43BC-99FD-88BFD8E4B3D9}"/>
    <dgm:cxn modelId="{E2E1AE1D-7819-4441-B4A7-378E035973D5}" srcId="{2C4AD29A-15EE-4A86-8E8E-D649C0C5B688}" destId="{FF28DAE7-B2B3-4B0F-8FA7-D5A1486FAB0C}" srcOrd="7" destOrd="0" parTransId="{06BD7D48-8054-49BF-B013-5F862BE00537}" sibTransId="{37F0D8CE-3365-4D56-8B1F-820841BD688D}"/>
    <dgm:cxn modelId="{23D2BF35-1CB0-4963-B982-2808F4B57570}" type="presOf" srcId="{77DA9FA2-7DFD-40CE-B78B-D043DED77833}" destId="{A0C18647-271C-4A0C-9FE5-D0E5AB99009E}" srcOrd="0" destOrd="0" presId="urn:microsoft.com/office/officeart/2008/layout/VerticalCurvedList"/>
    <dgm:cxn modelId="{00277467-0B38-41B0-AA44-B4F4C57F91B0}" srcId="{2C4AD29A-15EE-4A86-8E8E-D649C0C5B688}" destId="{D084302F-E821-4D84-9A6C-4B66AFA0EFC3}" srcOrd="3" destOrd="0" parTransId="{DF32F44F-A782-4E78-A4FE-2CBC0C54697B}" sibTransId="{BF587EA4-DFAB-4A32-B8E9-C2C8490F002B}"/>
    <dgm:cxn modelId="{F15ABF67-7999-4A5D-BA23-4EA5117C7588}" type="presOf" srcId="{D3077DC1-5E66-4DCC-B8A2-BF66DD2D3573}" destId="{AAB523CA-2775-4A09-BB2F-B9A26C2834FB}" srcOrd="0" destOrd="0" presId="urn:microsoft.com/office/officeart/2008/layout/VerticalCurvedList"/>
    <dgm:cxn modelId="{B11B2368-48A5-4F6A-8A6A-88F083F41E15}" type="presOf" srcId="{2C4AD29A-15EE-4A86-8E8E-D649C0C5B688}" destId="{B5A02EB7-1517-4D93-ABBC-CBE36C37FF33}" srcOrd="0" destOrd="0" presId="urn:microsoft.com/office/officeart/2008/layout/VerticalCurvedList"/>
    <dgm:cxn modelId="{B67F0C7E-AD67-4AEB-9263-CF5093736AF0}" srcId="{2C4AD29A-15EE-4A86-8E8E-D649C0C5B688}" destId="{AC40BF97-9EC6-4574-898E-0EFCBE874072}" srcOrd="6" destOrd="0" parTransId="{36592D26-9EF5-4D8E-831A-5FE8C72AFCF4}" sibTransId="{FD390936-9EDB-4E65-B2FE-D140AA743BF4}"/>
    <dgm:cxn modelId="{20E621B4-8233-4CF8-A945-445422C246B4}" srcId="{2C4AD29A-15EE-4A86-8E8E-D649C0C5B688}" destId="{D3077DC1-5E66-4DCC-B8A2-BF66DD2D3573}" srcOrd="1" destOrd="0" parTransId="{B2C36D44-7ECD-4C40-BCC3-E0B0C46513E0}" sibTransId="{A84EF5CB-832B-4E9E-9548-C9AA778FDAAF}"/>
    <dgm:cxn modelId="{CF2630BF-2878-48C0-8E0E-06201F31B7B7}" srcId="{2C4AD29A-15EE-4A86-8E8E-D649C0C5B688}" destId="{B821C312-B489-4798-AD96-E8AEB0BCA2F8}" srcOrd="4" destOrd="0" parTransId="{193152D0-CEDE-4256-A2A0-2A468E9C83CE}" sibTransId="{E081F8FE-C6B7-46AC-A55D-DCFAF4054C91}"/>
    <dgm:cxn modelId="{E6C841C2-5706-4DB5-8028-150D9E0F1362}" type="presOf" srcId="{957419C6-699B-43C5-B6E8-E274057C7D0B}" destId="{9720AB97-8A26-4C84-BB10-3A2EBD3C53F1}" srcOrd="0" destOrd="0" presId="urn:microsoft.com/office/officeart/2008/layout/VerticalCurvedList"/>
    <dgm:cxn modelId="{2F87B0CF-E34A-4FF6-8013-C026034D7902}" type="presOf" srcId="{91E9FFAC-C326-4F18-83F4-E39EFDE5E21D}" destId="{A4C57D04-F49E-485E-9ED2-267EA1ABBF6D}" srcOrd="0" destOrd="0" presId="urn:microsoft.com/office/officeart/2008/layout/VerticalCurvedList"/>
    <dgm:cxn modelId="{45EC58E0-31D1-4A10-B3DB-7F1958B8B9AC}" type="presOf" srcId="{D084302F-E821-4D84-9A6C-4B66AFA0EFC3}" destId="{F6751594-E686-4F44-A03E-2DD38AFCB548}" srcOrd="0" destOrd="0" presId="urn:microsoft.com/office/officeart/2008/layout/VerticalCurvedList"/>
    <dgm:cxn modelId="{C544A8E6-7475-457D-B7DE-A0EB414FD047}" type="presOf" srcId="{56A2903C-FB8C-4BCB-BEBC-8647C2CA496B}" destId="{3A6DA973-49C3-41BE-AD89-39000A6D6EF9}" srcOrd="0" destOrd="0" presId="urn:microsoft.com/office/officeart/2008/layout/VerticalCurvedList"/>
    <dgm:cxn modelId="{87CC5CF7-203A-4F77-B400-061DE7454C07}" type="presOf" srcId="{AC40BF97-9EC6-4574-898E-0EFCBE874072}" destId="{4B546E9D-64BD-4FA9-8CE9-DD09EBB18FB2}" srcOrd="0" destOrd="0" presId="urn:microsoft.com/office/officeart/2008/layout/VerticalCurvedList"/>
    <dgm:cxn modelId="{F55F8A01-30B2-40C7-AF2B-310464E6046B}" type="presParOf" srcId="{B5A02EB7-1517-4D93-ABBC-CBE36C37FF33}" destId="{A2ACAD44-6EC2-4466-8139-5D0FDCF4ED56}" srcOrd="0" destOrd="0" presId="urn:microsoft.com/office/officeart/2008/layout/VerticalCurvedList"/>
    <dgm:cxn modelId="{031AE336-36C7-4AF5-89F0-427B385BC3BA}" type="presParOf" srcId="{A2ACAD44-6EC2-4466-8139-5D0FDCF4ED56}" destId="{79EED980-BB51-4F90-8E35-6D92C1956553}" srcOrd="0" destOrd="0" presId="urn:microsoft.com/office/officeart/2008/layout/VerticalCurvedList"/>
    <dgm:cxn modelId="{8B143EE6-7F9D-42A5-856B-BC91A1277B39}" type="presParOf" srcId="{79EED980-BB51-4F90-8E35-6D92C1956553}" destId="{1FB72B92-E12A-4FAF-8F0E-8F1CEC096DCE}" srcOrd="0" destOrd="0" presId="urn:microsoft.com/office/officeart/2008/layout/VerticalCurvedList"/>
    <dgm:cxn modelId="{0501CBA4-8BFA-41C8-BC7C-4D502BF3F7D8}" type="presParOf" srcId="{79EED980-BB51-4F90-8E35-6D92C1956553}" destId="{A4C57D04-F49E-485E-9ED2-267EA1ABBF6D}" srcOrd="1" destOrd="0" presId="urn:microsoft.com/office/officeart/2008/layout/VerticalCurvedList"/>
    <dgm:cxn modelId="{3566631A-748F-415C-BB6B-1B6DCC45CDE4}" type="presParOf" srcId="{79EED980-BB51-4F90-8E35-6D92C1956553}" destId="{530070BC-2AF8-45F9-9BD6-B97D38E420E5}" srcOrd="2" destOrd="0" presId="urn:microsoft.com/office/officeart/2008/layout/VerticalCurvedList"/>
    <dgm:cxn modelId="{55D18C80-DF5D-4A4F-9AC7-BECFBDAC8475}" type="presParOf" srcId="{79EED980-BB51-4F90-8E35-6D92C1956553}" destId="{1AB13B6E-C0D5-4D4C-ACA1-B63BBF11AFA5}" srcOrd="3" destOrd="0" presId="urn:microsoft.com/office/officeart/2008/layout/VerticalCurvedList"/>
    <dgm:cxn modelId="{24AA31CE-17E2-43A3-B225-BD3CF5770DA3}" type="presParOf" srcId="{A2ACAD44-6EC2-4466-8139-5D0FDCF4ED56}" destId="{A0C18647-271C-4A0C-9FE5-D0E5AB99009E}" srcOrd="1" destOrd="0" presId="urn:microsoft.com/office/officeart/2008/layout/VerticalCurvedList"/>
    <dgm:cxn modelId="{CF6C9C95-58D9-4553-82DC-40E523F01C77}" type="presParOf" srcId="{A2ACAD44-6EC2-4466-8139-5D0FDCF4ED56}" destId="{D21BAA9D-1FB7-4EA3-833D-1EDCE2F23B98}" srcOrd="2" destOrd="0" presId="urn:microsoft.com/office/officeart/2008/layout/VerticalCurvedList"/>
    <dgm:cxn modelId="{1ED5840B-E0B4-41EE-BDB0-8E9FE4C5539A}" type="presParOf" srcId="{D21BAA9D-1FB7-4EA3-833D-1EDCE2F23B98}" destId="{8B93AC3F-B975-4111-8C19-2B818FBF62F0}" srcOrd="0" destOrd="0" presId="urn:microsoft.com/office/officeart/2008/layout/VerticalCurvedList"/>
    <dgm:cxn modelId="{06BEF79E-8C2A-44EF-A599-90CF9F3C99A5}" type="presParOf" srcId="{A2ACAD44-6EC2-4466-8139-5D0FDCF4ED56}" destId="{AAB523CA-2775-4A09-BB2F-B9A26C2834FB}" srcOrd="3" destOrd="0" presId="urn:microsoft.com/office/officeart/2008/layout/VerticalCurvedList"/>
    <dgm:cxn modelId="{67186E8C-64E3-44A1-AD80-13DD8F0B3029}" type="presParOf" srcId="{A2ACAD44-6EC2-4466-8139-5D0FDCF4ED56}" destId="{6B0AE32F-5DBC-4B32-AD78-A28ED793106E}" srcOrd="4" destOrd="0" presId="urn:microsoft.com/office/officeart/2008/layout/VerticalCurvedList"/>
    <dgm:cxn modelId="{0EC559C5-7499-402B-B862-17BA07412478}" type="presParOf" srcId="{6B0AE32F-5DBC-4B32-AD78-A28ED793106E}" destId="{F9912B68-883C-4198-BD5F-1DF5A43C261F}" srcOrd="0" destOrd="0" presId="urn:microsoft.com/office/officeart/2008/layout/VerticalCurvedList"/>
    <dgm:cxn modelId="{D38B7DB1-120A-4300-AE02-6F8C543FACB8}" type="presParOf" srcId="{A2ACAD44-6EC2-4466-8139-5D0FDCF4ED56}" destId="{9720AB97-8A26-4C84-BB10-3A2EBD3C53F1}" srcOrd="5" destOrd="0" presId="urn:microsoft.com/office/officeart/2008/layout/VerticalCurvedList"/>
    <dgm:cxn modelId="{2CD5AADF-1901-4975-B6FE-4FB20C56ADAD}" type="presParOf" srcId="{A2ACAD44-6EC2-4466-8139-5D0FDCF4ED56}" destId="{69ABC826-D62C-498D-92A7-AD16A1052CD1}" srcOrd="6" destOrd="0" presId="urn:microsoft.com/office/officeart/2008/layout/VerticalCurvedList"/>
    <dgm:cxn modelId="{BFA51D6E-08B3-4D9E-9829-515007A044C3}" type="presParOf" srcId="{69ABC826-D62C-498D-92A7-AD16A1052CD1}" destId="{83C1BC61-8750-46AE-8F48-B2D9EE27CC50}" srcOrd="0" destOrd="0" presId="urn:microsoft.com/office/officeart/2008/layout/VerticalCurvedList"/>
    <dgm:cxn modelId="{88E6B357-72AB-4958-A359-187D154D0C27}" type="presParOf" srcId="{A2ACAD44-6EC2-4466-8139-5D0FDCF4ED56}" destId="{F6751594-E686-4F44-A03E-2DD38AFCB548}" srcOrd="7" destOrd="0" presId="urn:microsoft.com/office/officeart/2008/layout/VerticalCurvedList"/>
    <dgm:cxn modelId="{88EE9C0F-E056-40BF-9D1E-00038EA07FED}" type="presParOf" srcId="{A2ACAD44-6EC2-4466-8139-5D0FDCF4ED56}" destId="{D5DE76F0-99C9-49D7-BE9B-23B9DE1501E5}" srcOrd="8" destOrd="0" presId="urn:microsoft.com/office/officeart/2008/layout/VerticalCurvedList"/>
    <dgm:cxn modelId="{1867C95D-1BDF-4F0C-81B8-551DEB0C82B2}" type="presParOf" srcId="{D5DE76F0-99C9-49D7-BE9B-23B9DE1501E5}" destId="{79B99050-25CC-4AB2-8F60-9E8B18F696E9}" srcOrd="0" destOrd="0" presId="urn:microsoft.com/office/officeart/2008/layout/VerticalCurvedList"/>
    <dgm:cxn modelId="{084288F9-01EB-4CCE-BE5D-BD950733FA53}" type="presParOf" srcId="{A2ACAD44-6EC2-4466-8139-5D0FDCF4ED56}" destId="{D5946B72-7EBB-4C49-B702-2097EDF7F30D}" srcOrd="9" destOrd="0" presId="urn:microsoft.com/office/officeart/2008/layout/VerticalCurvedList"/>
    <dgm:cxn modelId="{075D9E20-C634-4A30-9E35-1C76E5F02068}" type="presParOf" srcId="{A2ACAD44-6EC2-4466-8139-5D0FDCF4ED56}" destId="{CB691772-7E4D-4A30-A695-8450D61FE74C}" srcOrd="10" destOrd="0" presId="urn:microsoft.com/office/officeart/2008/layout/VerticalCurvedList"/>
    <dgm:cxn modelId="{5D55C428-4B0F-4391-ADFC-DA854ABC5A3F}" type="presParOf" srcId="{CB691772-7E4D-4A30-A695-8450D61FE74C}" destId="{AD87D930-B21C-4554-8FBB-D31B2FB50E28}" srcOrd="0" destOrd="0" presId="urn:microsoft.com/office/officeart/2008/layout/VerticalCurvedList"/>
    <dgm:cxn modelId="{7AEFB298-6EA7-4D29-89F5-6A09BE99504C}" type="presParOf" srcId="{A2ACAD44-6EC2-4466-8139-5D0FDCF4ED56}" destId="{3A6DA973-49C3-41BE-AD89-39000A6D6EF9}" srcOrd="11" destOrd="0" presId="urn:microsoft.com/office/officeart/2008/layout/VerticalCurvedList"/>
    <dgm:cxn modelId="{EBFB9F81-368E-483B-A989-CF60B21A30DB}" type="presParOf" srcId="{A2ACAD44-6EC2-4466-8139-5D0FDCF4ED56}" destId="{44E511FB-D650-464C-93AC-7A0BE812A2CA}" srcOrd="12" destOrd="0" presId="urn:microsoft.com/office/officeart/2008/layout/VerticalCurvedList"/>
    <dgm:cxn modelId="{4DFED73F-81EC-4E1B-8101-C39D3FFCCBFA}" type="presParOf" srcId="{44E511FB-D650-464C-93AC-7A0BE812A2CA}" destId="{AC926128-A2D8-4367-B8CE-0A1D900A8EDD}" srcOrd="0" destOrd="0" presId="urn:microsoft.com/office/officeart/2008/layout/VerticalCurvedList"/>
    <dgm:cxn modelId="{C0B8918B-BEB1-47E2-AF0B-850CB54FD912}" type="presParOf" srcId="{A2ACAD44-6EC2-4466-8139-5D0FDCF4ED56}" destId="{4B546E9D-64BD-4FA9-8CE9-DD09EBB18FB2}" srcOrd="13" destOrd="0" presId="urn:microsoft.com/office/officeart/2008/layout/VerticalCurvedList"/>
    <dgm:cxn modelId="{C9E4DF92-43ED-4C22-93E7-471F9F14284F}" type="presParOf" srcId="{A2ACAD44-6EC2-4466-8139-5D0FDCF4ED56}" destId="{12EF9543-7479-41AD-9DC0-4381CA79F4FF}" srcOrd="14" destOrd="0" presId="urn:microsoft.com/office/officeart/2008/layout/VerticalCurvedList"/>
    <dgm:cxn modelId="{0F8496C1-1EE7-461D-8DB7-A4F4CA270D2E}" type="presParOf" srcId="{12EF9543-7479-41AD-9DC0-4381CA79F4FF}" destId="{242C1665-87E0-47FB-A0BF-C05A28E308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A61A5-2B9E-4C21-A4B2-EFB260DC575D}">
      <dsp:nvSpPr>
        <dsp:cNvPr id="0" name=""/>
        <dsp:cNvSpPr/>
      </dsp:nvSpPr>
      <dsp:spPr>
        <a:xfrm>
          <a:off x="525637" y="4417"/>
          <a:ext cx="6563961" cy="821295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Ministerstwo Inwestycji i Rozwoju</a:t>
          </a:r>
          <a:br>
            <a:rPr lang="pl-PL" sz="2000" b="1" kern="1200" dirty="0"/>
          </a:br>
          <a:r>
            <a:rPr lang="pl-PL" sz="2000" b="1" kern="1200" dirty="0"/>
            <a:t>(Instytucja Zarządzająca)</a:t>
          </a:r>
        </a:p>
      </dsp:txBody>
      <dsp:txXfrm>
        <a:off x="549692" y="28472"/>
        <a:ext cx="6515851" cy="773185"/>
      </dsp:txXfrm>
    </dsp:sp>
    <dsp:sp modelId="{C1FFE404-EC5F-4B4F-9868-B3DBEDD9A25E}">
      <dsp:nvSpPr>
        <dsp:cNvPr id="0" name=""/>
        <dsp:cNvSpPr/>
      </dsp:nvSpPr>
      <dsp:spPr>
        <a:xfrm rot="5400000">
          <a:off x="3653625" y="846246"/>
          <a:ext cx="307985" cy="3695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200" b="1" kern="1200">
            <a:solidFill>
              <a:schemeClr val="tx1"/>
            </a:solidFill>
          </a:endParaRPr>
        </a:p>
      </dsp:txBody>
      <dsp:txXfrm rot="-5400000">
        <a:off x="3696744" y="877045"/>
        <a:ext cx="221749" cy="215590"/>
      </dsp:txXfrm>
    </dsp:sp>
    <dsp:sp modelId="{712ACF4C-11BB-4DA3-A4EA-D15C558CB253}">
      <dsp:nvSpPr>
        <dsp:cNvPr id="0" name=""/>
        <dsp:cNvSpPr/>
      </dsp:nvSpPr>
      <dsp:spPr>
        <a:xfrm>
          <a:off x="535115" y="1236361"/>
          <a:ext cx="6545005" cy="821295"/>
        </a:xfrm>
        <a:prstGeom prst="roundRect">
          <a:avLst>
            <a:gd name="adj" fmla="val 10000"/>
          </a:avLst>
        </a:prstGeom>
        <a:solidFill>
          <a:srgbClr val="9CBC5C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/>
            <a:t>Ministerstwo Energii</a:t>
          </a:r>
          <a:br>
            <a:rPr lang="pl-PL" sz="2000" b="1" kern="1200"/>
          </a:br>
          <a:r>
            <a:rPr lang="pl-PL" sz="2000" b="1" kern="1200"/>
            <a:t>(Instytucja Pośrednicząca)</a:t>
          </a:r>
          <a:endParaRPr lang="pl-PL" sz="2000" b="1" kern="1200" dirty="0"/>
        </a:p>
      </dsp:txBody>
      <dsp:txXfrm>
        <a:off x="559170" y="1260416"/>
        <a:ext cx="6496895" cy="773185"/>
      </dsp:txXfrm>
    </dsp:sp>
    <dsp:sp modelId="{A3531E97-E69E-4456-B170-5420D8428963}">
      <dsp:nvSpPr>
        <dsp:cNvPr id="0" name=""/>
        <dsp:cNvSpPr/>
      </dsp:nvSpPr>
      <dsp:spPr>
        <a:xfrm rot="5400000">
          <a:off x="3653625" y="2078189"/>
          <a:ext cx="307985" cy="3695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109447"/>
            <a:satOff val="-1766"/>
            <a:lumOff val="1091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200" b="1" kern="1200">
            <a:solidFill>
              <a:schemeClr val="tx1"/>
            </a:solidFill>
          </a:endParaRPr>
        </a:p>
      </dsp:txBody>
      <dsp:txXfrm rot="-5400000">
        <a:off x="3696744" y="2108988"/>
        <a:ext cx="221749" cy="215590"/>
      </dsp:txXfrm>
    </dsp:sp>
    <dsp:sp modelId="{9BB83EB6-CDCF-4B0A-9234-64DCD9685CE9}">
      <dsp:nvSpPr>
        <dsp:cNvPr id="0" name=""/>
        <dsp:cNvSpPr/>
      </dsp:nvSpPr>
      <dsp:spPr>
        <a:xfrm>
          <a:off x="535115" y="2468305"/>
          <a:ext cx="6545005" cy="821295"/>
        </a:xfrm>
        <a:prstGeom prst="roundRect">
          <a:avLst>
            <a:gd name="adj" fmla="val 10000"/>
          </a:avLst>
        </a:prstGeom>
        <a:solidFill>
          <a:srgbClr val="8CAE48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/>
            <a:t>NFOŚiGW - Beneficjent Projektu</a:t>
          </a:r>
          <a:br>
            <a:rPr lang="pl-PL" sz="2000" b="1" kern="1200"/>
          </a:br>
          <a:r>
            <a:rPr lang="pl-PL" sz="2000" b="1" kern="1200"/>
            <a:t>(Partner Wiodący)</a:t>
          </a:r>
          <a:endParaRPr lang="pl-PL" sz="2000" b="1" kern="1200" dirty="0"/>
        </a:p>
      </dsp:txBody>
      <dsp:txXfrm>
        <a:off x="559170" y="2492360"/>
        <a:ext cx="6496895" cy="773185"/>
      </dsp:txXfrm>
    </dsp:sp>
    <dsp:sp modelId="{9B972DDD-5603-4572-844B-BE478B6F457F}">
      <dsp:nvSpPr>
        <dsp:cNvPr id="0" name=""/>
        <dsp:cNvSpPr/>
      </dsp:nvSpPr>
      <dsp:spPr>
        <a:xfrm rot="5400000">
          <a:off x="3653625" y="3310133"/>
          <a:ext cx="307985" cy="3695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218894"/>
            <a:satOff val="-3532"/>
            <a:lumOff val="2182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200" b="1" kern="1200">
            <a:solidFill>
              <a:schemeClr val="tx1"/>
            </a:solidFill>
          </a:endParaRPr>
        </a:p>
      </dsp:txBody>
      <dsp:txXfrm rot="-5400000">
        <a:off x="3696744" y="3340932"/>
        <a:ext cx="221749" cy="215590"/>
      </dsp:txXfrm>
    </dsp:sp>
    <dsp:sp modelId="{0994AE60-968A-401D-9804-ADB6F75DBE96}">
      <dsp:nvSpPr>
        <dsp:cNvPr id="0" name=""/>
        <dsp:cNvSpPr/>
      </dsp:nvSpPr>
      <dsp:spPr>
        <a:xfrm>
          <a:off x="535115" y="3700249"/>
          <a:ext cx="6545005" cy="82129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14 </a:t>
          </a:r>
          <a:r>
            <a:rPr lang="pl-PL" sz="2000" b="1" kern="1200" dirty="0" err="1"/>
            <a:t>WFOŚiGW</a:t>
          </a:r>
          <a:r>
            <a:rPr lang="pl-PL" sz="2000" b="1" kern="1200" dirty="0"/>
            <a:t> i Województwo Lubelskie</a:t>
          </a:r>
          <a:br>
            <a:rPr lang="pl-PL" sz="2000" b="1" kern="1200" dirty="0"/>
          </a:br>
          <a:r>
            <a:rPr lang="pl-PL" sz="2000" b="1" kern="1200" dirty="0"/>
            <a:t>(Partnerzy – Doradcy Energetyczni)</a:t>
          </a:r>
        </a:p>
      </dsp:txBody>
      <dsp:txXfrm>
        <a:off x="559170" y="3724304"/>
        <a:ext cx="6496895" cy="773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76493-9BCE-4B2E-BC70-96A82DEB5483}">
      <dsp:nvSpPr>
        <dsp:cNvPr id="0" name=""/>
        <dsp:cNvSpPr/>
      </dsp:nvSpPr>
      <dsp:spPr>
        <a:xfrm>
          <a:off x="0" y="0"/>
          <a:ext cx="7748934" cy="10376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osoby fizyczne</a:t>
          </a:r>
        </a:p>
      </dsp:txBody>
      <dsp:txXfrm>
        <a:off x="1653551" y="0"/>
        <a:ext cx="6095382" cy="1037646"/>
      </dsp:txXfrm>
    </dsp:sp>
    <dsp:sp modelId="{004DB1FC-E60D-459D-99CF-213994434B63}">
      <dsp:nvSpPr>
        <dsp:cNvPr id="0" name=""/>
        <dsp:cNvSpPr/>
      </dsp:nvSpPr>
      <dsp:spPr>
        <a:xfrm>
          <a:off x="395388" y="125160"/>
          <a:ext cx="966540" cy="7873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2D4DE5-3C85-4D63-AF5D-DCE5EFF20C53}">
      <dsp:nvSpPr>
        <dsp:cNvPr id="0" name=""/>
        <dsp:cNvSpPr/>
      </dsp:nvSpPr>
      <dsp:spPr>
        <a:xfrm>
          <a:off x="0" y="1134770"/>
          <a:ext cx="7748934" cy="10376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przedsiębiorstwa </a:t>
          </a:r>
          <a:br>
            <a:rPr lang="pl-PL" sz="2000" b="1" kern="1200" dirty="0"/>
          </a:br>
          <a:r>
            <a:rPr lang="pl-PL" sz="2000" b="0" kern="1200" dirty="0"/>
            <a:t>(m.in. energetyki cieplnej)</a:t>
          </a:r>
        </a:p>
      </dsp:txBody>
      <dsp:txXfrm>
        <a:off x="1653551" y="1134770"/>
        <a:ext cx="6095382" cy="1037646"/>
      </dsp:txXfrm>
    </dsp:sp>
    <dsp:sp modelId="{48F15936-F766-4CD4-A552-4BCCAA0A5315}">
      <dsp:nvSpPr>
        <dsp:cNvPr id="0" name=""/>
        <dsp:cNvSpPr/>
      </dsp:nvSpPr>
      <dsp:spPr>
        <a:xfrm>
          <a:off x="395388" y="1255855"/>
          <a:ext cx="966540" cy="8087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36A780-00F8-490B-8824-0D33712FBE2C}">
      <dsp:nvSpPr>
        <dsp:cNvPr id="0" name=""/>
        <dsp:cNvSpPr/>
      </dsp:nvSpPr>
      <dsp:spPr>
        <a:xfrm>
          <a:off x="0" y="2352645"/>
          <a:ext cx="7748934" cy="10376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sektor publiczny </a:t>
          </a:r>
          <a:br>
            <a:rPr lang="pl-PL" sz="2000" b="1" kern="1200" dirty="0"/>
          </a:br>
          <a:r>
            <a:rPr lang="pl-PL" sz="2000" b="0" kern="1200" dirty="0"/>
            <a:t>(w tym gminy, PJB, spółki komunalne, kościoły i związki wyznaniowe)</a:t>
          </a:r>
        </a:p>
      </dsp:txBody>
      <dsp:txXfrm>
        <a:off x="1653551" y="2352645"/>
        <a:ext cx="6095382" cy="1037646"/>
      </dsp:txXfrm>
    </dsp:sp>
    <dsp:sp modelId="{39EBA479-A3B4-4173-811E-A3DDD691A71C}">
      <dsp:nvSpPr>
        <dsp:cNvPr id="0" name=""/>
        <dsp:cNvSpPr/>
      </dsp:nvSpPr>
      <dsp:spPr>
        <a:xfrm>
          <a:off x="332110" y="2424652"/>
          <a:ext cx="1043626" cy="8301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453AC-CC9F-4137-A729-227A93D908F0}">
      <dsp:nvSpPr>
        <dsp:cNvPr id="0" name=""/>
        <dsp:cNvSpPr/>
      </dsp:nvSpPr>
      <dsp:spPr>
        <a:xfrm>
          <a:off x="0" y="3417592"/>
          <a:ext cx="7748934" cy="10376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sektor mieszkaniowy </a:t>
          </a:r>
          <a:br>
            <a:rPr lang="pl-PL" sz="2000" b="1" kern="1200" dirty="0"/>
          </a:br>
          <a:r>
            <a:rPr lang="pl-PL" sz="2000" kern="1200" dirty="0"/>
            <a:t>(w tym spółdzielnie i wspólnoty mieszkaniowe)</a:t>
          </a:r>
        </a:p>
      </dsp:txBody>
      <dsp:txXfrm>
        <a:off x="1653551" y="3417592"/>
        <a:ext cx="6095382" cy="1037646"/>
      </dsp:txXfrm>
    </dsp:sp>
    <dsp:sp modelId="{3CA463DD-BFF2-4E2D-8F48-7431BB0ECCC5}">
      <dsp:nvSpPr>
        <dsp:cNvPr id="0" name=""/>
        <dsp:cNvSpPr/>
      </dsp:nvSpPr>
      <dsp:spPr>
        <a:xfrm>
          <a:off x="322114" y="3517244"/>
          <a:ext cx="1113087" cy="8516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57D04-F49E-485E-9ED2-267EA1ABBF6D}">
      <dsp:nvSpPr>
        <dsp:cNvPr id="0" name=""/>
        <dsp:cNvSpPr/>
      </dsp:nvSpPr>
      <dsp:spPr>
        <a:xfrm>
          <a:off x="-5893196" y="-884761"/>
          <a:ext cx="6882091" cy="6882091"/>
        </a:xfrm>
        <a:prstGeom prst="blockArc">
          <a:avLst>
            <a:gd name="adj1" fmla="val 18900000"/>
            <a:gd name="adj2" fmla="val 2700000"/>
            <a:gd name="adj3" fmla="val 314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18647-271C-4A0C-9FE5-D0E5AB99009E}">
      <dsp:nvSpPr>
        <dsp:cNvPr id="0" name=""/>
        <dsp:cNvSpPr/>
      </dsp:nvSpPr>
      <dsp:spPr>
        <a:xfrm>
          <a:off x="125376" y="232417"/>
          <a:ext cx="6980460" cy="4646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80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   Działanie 1</a:t>
          </a:r>
          <a:r>
            <a:rPr lang="pl-PL" sz="1600" kern="1200" dirty="0"/>
            <a:t>: Budowa i zarządzanie ogólnopolską siecią wsparcia doradczego</a:t>
          </a:r>
        </a:p>
      </dsp:txBody>
      <dsp:txXfrm>
        <a:off x="125376" y="232417"/>
        <a:ext cx="6980460" cy="464630"/>
      </dsp:txXfrm>
    </dsp:sp>
    <dsp:sp modelId="{8B93AC3F-B975-4111-8C19-2B818FBF62F0}">
      <dsp:nvSpPr>
        <dsp:cNvPr id="0" name=""/>
        <dsp:cNvSpPr/>
      </dsp:nvSpPr>
      <dsp:spPr>
        <a:xfrm>
          <a:off x="-47772" y="174338"/>
          <a:ext cx="580787" cy="5807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B523CA-2775-4A09-BB2F-B9A26C2834FB}">
      <dsp:nvSpPr>
        <dsp:cNvPr id="0" name=""/>
        <dsp:cNvSpPr/>
      </dsp:nvSpPr>
      <dsp:spPr>
        <a:xfrm>
          <a:off x="794950" y="855904"/>
          <a:ext cx="6356199" cy="464630"/>
        </a:xfrm>
        <a:prstGeom prst="rect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80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Działanie 2</a:t>
          </a:r>
          <a:r>
            <a:rPr lang="pl-PL" sz="1600" kern="1200" dirty="0"/>
            <a:t>: Usługi doradcze</a:t>
          </a:r>
          <a:endParaRPr lang="pl-PL" sz="16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794950" y="855904"/>
        <a:ext cx="6356199" cy="464630"/>
      </dsp:txXfrm>
    </dsp:sp>
    <dsp:sp modelId="{F9912B68-883C-4198-BD5F-1DF5A43C261F}">
      <dsp:nvSpPr>
        <dsp:cNvPr id="0" name=""/>
        <dsp:cNvSpPr/>
      </dsp:nvSpPr>
      <dsp:spPr>
        <a:xfrm>
          <a:off x="341972" y="789923"/>
          <a:ext cx="580787" cy="5807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875044"/>
              <a:satOff val="-2813"/>
              <a:lumOff val="-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20AB97-8A26-4C84-BB10-3A2EBD3C53F1}">
      <dsp:nvSpPr>
        <dsp:cNvPr id="0" name=""/>
        <dsp:cNvSpPr/>
      </dsp:nvSpPr>
      <dsp:spPr>
        <a:xfrm>
          <a:off x="921327" y="1545155"/>
          <a:ext cx="6235171" cy="598666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800" tIns="40640" rIns="40640" bIns="40640" numCol="1" spcCol="1270" anchor="ctr" anchorCtr="0">
          <a:noAutofit/>
        </a:bodyPr>
        <a:lstStyle/>
        <a:p>
          <a:pPr marL="1071563" lvl="0" indent="-1071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Działanie 3</a:t>
          </a:r>
          <a:r>
            <a:rPr lang="pl-PL" sz="1600" kern="1200" dirty="0"/>
            <a:t>: Przygotowanie i przeprowadzenie szkoleń dla  </a:t>
          </a:r>
        </a:p>
        <a:p>
          <a:pPr marL="1071563" lvl="0" indent="-1071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                      energetyków gminnych 		</a:t>
          </a:r>
          <a:endParaRPr lang="pl-PL" sz="1600" u="sng" kern="1200" dirty="0"/>
        </a:p>
      </dsp:txBody>
      <dsp:txXfrm>
        <a:off x="921327" y="1545155"/>
        <a:ext cx="6235171" cy="598666"/>
      </dsp:txXfrm>
    </dsp:sp>
    <dsp:sp modelId="{83C1BC61-8750-46AE-8F48-B2D9EE27CC50}">
      <dsp:nvSpPr>
        <dsp:cNvPr id="0" name=""/>
        <dsp:cNvSpPr/>
      </dsp:nvSpPr>
      <dsp:spPr>
        <a:xfrm>
          <a:off x="599050" y="1557617"/>
          <a:ext cx="589824" cy="6026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51594-E686-4F44-A03E-2DD38AFCB548}">
      <dsp:nvSpPr>
        <dsp:cNvPr id="0" name=""/>
        <dsp:cNvSpPr/>
      </dsp:nvSpPr>
      <dsp:spPr>
        <a:xfrm>
          <a:off x="706994" y="2345829"/>
          <a:ext cx="6485107" cy="464630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80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     Działanie 4</a:t>
          </a:r>
          <a:r>
            <a:rPr lang="pl-PL" sz="1600" kern="1200" dirty="0"/>
            <a:t>: Budowa i funkcjonowanie Systemu Informatycznego</a:t>
          </a:r>
          <a:endParaRPr lang="pl-PL" sz="1600" b="1" u="none" kern="1200" dirty="0">
            <a:solidFill>
              <a:srgbClr val="FFFFFF"/>
            </a:solidFill>
          </a:endParaRPr>
        </a:p>
      </dsp:txBody>
      <dsp:txXfrm>
        <a:off x="706994" y="2345829"/>
        <a:ext cx="6485107" cy="464630"/>
      </dsp:txXfrm>
    </dsp:sp>
    <dsp:sp modelId="{79B99050-25CC-4AB2-8F60-9E8B18F696E9}">
      <dsp:nvSpPr>
        <dsp:cNvPr id="0" name=""/>
        <dsp:cNvSpPr/>
      </dsp:nvSpPr>
      <dsp:spPr>
        <a:xfrm>
          <a:off x="578514" y="2282576"/>
          <a:ext cx="580787" cy="5807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46B72-7EBB-4C49-B702-2097EDF7F30D}">
      <dsp:nvSpPr>
        <dsp:cNvPr id="0" name=""/>
        <dsp:cNvSpPr/>
      </dsp:nvSpPr>
      <dsp:spPr>
        <a:xfrm>
          <a:off x="723959" y="2948866"/>
          <a:ext cx="6448910" cy="611021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80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     </a:t>
          </a:r>
          <a:r>
            <a:rPr lang="pl-PL" sz="2000" b="1" kern="1200" dirty="0"/>
            <a:t>Działanie 5</a:t>
          </a:r>
          <a:r>
            <a:rPr lang="pl-PL" sz="2000" kern="1200" dirty="0"/>
            <a:t>: Informacja, promocja</a:t>
          </a:r>
          <a:endParaRPr lang="pl-PL" sz="20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723959" y="2948866"/>
        <a:ext cx="6448910" cy="611021"/>
      </dsp:txXfrm>
    </dsp:sp>
    <dsp:sp modelId="{AD87D930-B21C-4554-8FBB-D31B2FB50E28}">
      <dsp:nvSpPr>
        <dsp:cNvPr id="0" name=""/>
        <dsp:cNvSpPr/>
      </dsp:nvSpPr>
      <dsp:spPr>
        <a:xfrm>
          <a:off x="531374" y="2939162"/>
          <a:ext cx="688773" cy="6357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6DA973-49C3-41BE-AD89-39000A6D6EF9}">
      <dsp:nvSpPr>
        <dsp:cNvPr id="0" name=""/>
        <dsp:cNvSpPr/>
      </dsp:nvSpPr>
      <dsp:spPr>
        <a:xfrm>
          <a:off x="536818" y="3718166"/>
          <a:ext cx="6578340" cy="464630"/>
        </a:xfrm>
        <a:prstGeom prst="rect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80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    Działanie 6</a:t>
          </a:r>
          <a:r>
            <a:rPr lang="pl-PL" sz="1600" kern="1200" dirty="0"/>
            <a:t>: Badania skuteczności działań informacyjno-promocyjnych</a:t>
          </a:r>
          <a:endParaRPr lang="pl-PL" sz="1600" kern="1200" dirty="0">
            <a:solidFill>
              <a:srgbClr val="FFFFFF"/>
            </a:solidFill>
          </a:endParaRPr>
        </a:p>
      </dsp:txBody>
      <dsp:txXfrm>
        <a:off x="536818" y="3718166"/>
        <a:ext cx="6578340" cy="464630"/>
      </dsp:txXfrm>
    </dsp:sp>
    <dsp:sp modelId="{AC926128-A2D8-4367-B8CE-0A1D900A8EDD}">
      <dsp:nvSpPr>
        <dsp:cNvPr id="0" name=""/>
        <dsp:cNvSpPr/>
      </dsp:nvSpPr>
      <dsp:spPr>
        <a:xfrm>
          <a:off x="372992" y="3660087"/>
          <a:ext cx="580787" cy="5807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375220"/>
              <a:satOff val="-14067"/>
              <a:lumOff val="-22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546E9D-64BD-4FA9-8CE9-DD09EBB18FB2}">
      <dsp:nvSpPr>
        <dsp:cNvPr id="0" name=""/>
        <dsp:cNvSpPr/>
      </dsp:nvSpPr>
      <dsp:spPr>
        <a:xfrm>
          <a:off x="193612" y="4416849"/>
          <a:ext cx="6921568" cy="464630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80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  Działanie 7</a:t>
          </a:r>
          <a:r>
            <a:rPr lang="pl-PL" sz="1600" kern="1200" dirty="0"/>
            <a:t>: Monitorowanie i kontrola realizacji celów projektu  	</a:t>
          </a:r>
          <a:endParaRPr lang="pl-PL" sz="1600" b="1" kern="1200" dirty="0">
            <a:solidFill>
              <a:schemeClr val="bg1"/>
            </a:solidFill>
          </a:endParaRPr>
        </a:p>
      </dsp:txBody>
      <dsp:txXfrm>
        <a:off x="193612" y="4416849"/>
        <a:ext cx="6921568" cy="464630"/>
      </dsp:txXfrm>
    </dsp:sp>
    <dsp:sp modelId="{242C1665-87E0-47FB-A0BF-C05A28E30896}">
      <dsp:nvSpPr>
        <dsp:cNvPr id="0" name=""/>
        <dsp:cNvSpPr/>
      </dsp:nvSpPr>
      <dsp:spPr>
        <a:xfrm>
          <a:off x="-47772" y="4357441"/>
          <a:ext cx="580787" cy="5807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5" y="1"/>
            <a:ext cx="2945659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60AA54B-8235-4D2F-B3E9-8109A92DB9C9}" type="datetimeFigureOut">
              <a:rPr lang="pl-PL"/>
              <a:pPr>
                <a:defRPr/>
              </a:pPr>
              <a:t>05.12.2018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2" y="9429672"/>
            <a:ext cx="2945659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5" y="9429672"/>
            <a:ext cx="2945659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E37FFBE-9F15-4491-8A8E-F5CC61ED325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4936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2D7024D-0A64-4D11-B32F-186E04CC53A3}" type="datetimeFigureOut">
              <a:rPr lang="pl-PL"/>
              <a:pPr>
                <a:defRPr/>
              </a:pPr>
              <a:t>05.12.2018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630"/>
            <a:ext cx="5438140" cy="446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dirty="0"/>
              <a:t>Kliknij, aby edytować style wzorca tekstu</a:t>
            </a:r>
          </a:p>
          <a:p>
            <a:pPr lvl="1"/>
            <a:r>
              <a:rPr lang="pl-PL" noProof="0" dirty="0"/>
              <a:t>Drugi poziom</a:t>
            </a:r>
          </a:p>
          <a:p>
            <a:pPr lvl="2"/>
            <a:r>
              <a:rPr lang="pl-PL" noProof="0" dirty="0"/>
              <a:t>Trzeci poziom</a:t>
            </a:r>
          </a:p>
          <a:p>
            <a:pPr lvl="3"/>
            <a:r>
              <a:rPr lang="pl-PL" noProof="0" dirty="0"/>
              <a:t>Czwarty poziom</a:t>
            </a:r>
          </a:p>
          <a:p>
            <a:pPr lvl="4"/>
            <a:r>
              <a:rPr lang="pl-PL" noProof="0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2" y="9429671"/>
            <a:ext cx="2945659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5" y="9429671"/>
            <a:ext cx="2945659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4C4B1DE-3EA0-489F-AED5-D6785301A99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24316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l-PL" dirty="0"/>
              <a:t>76 Doradców energetycznych</a:t>
            </a:r>
            <a:r>
              <a:rPr lang="pl-PL" baseline="0" dirty="0"/>
              <a:t> w całym kraju świadczy bezpłatne usługi doradztwa w zakresie EE i OZE</a:t>
            </a:r>
            <a:endParaRPr lang="pl-PL" dirty="0"/>
          </a:p>
        </p:txBody>
      </p:sp>
      <p:sp>
        <p:nvSpPr>
          <p:cNvPr id="3174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F9EDEC-58A0-4A1E-9E43-AC2A7EE024F6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7194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l-PL" dirty="0"/>
              <a:t>76 Doradców energetycznych</a:t>
            </a:r>
            <a:r>
              <a:rPr lang="pl-PL" baseline="0" dirty="0"/>
              <a:t> w całym kraju świadczy bezpłatne usługi doradztwa w zakresie EE i OZE</a:t>
            </a:r>
            <a:endParaRPr lang="pl-PL" dirty="0"/>
          </a:p>
        </p:txBody>
      </p:sp>
      <p:sp>
        <p:nvSpPr>
          <p:cNvPr id="3174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F9EDEC-58A0-4A1E-9E43-AC2A7EE024F6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7733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4B1DE-3EA0-489F-AED5-D6785301A991}" type="slidenum">
              <a:rPr lang="pl-PL" smtClean="0"/>
              <a:pPr>
                <a:defRPr/>
              </a:pPr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3344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l-PL" dirty="0"/>
              <a:t>Również w gminie</a:t>
            </a:r>
            <a:r>
              <a:rPr lang="pl-PL" baseline="0" dirty="0"/>
              <a:t> będzie osoba, do której można będzie się zwrócić w zakresie działań związanych z poprawą Efektywności energetycznej i wykorzystaniem OZE.</a:t>
            </a:r>
            <a:endParaRPr lang="pl-PL" dirty="0"/>
          </a:p>
        </p:txBody>
      </p:sp>
      <p:sp>
        <p:nvSpPr>
          <p:cNvPr id="34819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54B38F-FB14-47B9-B08D-4588AD26DC53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8054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l-PL" dirty="0"/>
              <a:t>Również w gminie</a:t>
            </a:r>
            <a:r>
              <a:rPr lang="pl-PL" baseline="0" dirty="0"/>
              <a:t> będzie osoba, do której można będzie się zwrócić w zakresie działań związanych z poprawą Efektywności energetycznej i wykorzystaniem OZE.</a:t>
            </a:r>
            <a:endParaRPr lang="pl-PL" dirty="0"/>
          </a:p>
        </p:txBody>
      </p:sp>
      <p:sp>
        <p:nvSpPr>
          <p:cNvPr id="34819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54B38F-FB14-47B9-B08D-4588AD26DC53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0292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l-PL" dirty="0"/>
              <a:t>Również w gminie</a:t>
            </a:r>
            <a:r>
              <a:rPr lang="pl-PL" baseline="0" dirty="0"/>
              <a:t> będzie osoba, do której można będzie się zwrócić w zakresie działań związanych z poprawą Efektywności energetycznej i wykorzystaniem OZE.</a:t>
            </a:r>
            <a:endParaRPr lang="pl-PL" dirty="0"/>
          </a:p>
        </p:txBody>
      </p:sp>
      <p:sp>
        <p:nvSpPr>
          <p:cNvPr id="34819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54B38F-FB14-47B9-B08D-4588AD26DC53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7427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l-PL" dirty="0"/>
              <a:t>Również w gminie</a:t>
            </a:r>
            <a:r>
              <a:rPr lang="pl-PL" baseline="0" dirty="0"/>
              <a:t> będzie osoba, do której można będzie się zwrócić w zakresie działań związanych z poprawą Efektywności energetycznej i wykorzystaniem OZE.</a:t>
            </a:r>
            <a:endParaRPr lang="pl-PL" dirty="0"/>
          </a:p>
        </p:txBody>
      </p:sp>
      <p:sp>
        <p:nvSpPr>
          <p:cNvPr id="34819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54B38F-FB14-47B9-B08D-4588AD26DC53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975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F28-DC22-4E54-BC1E-090E19801E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513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F28-DC22-4E54-BC1E-090E19801E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015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F28-DC22-4E54-BC1E-090E19801E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0190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F28-DC22-4E54-BC1E-090E19801E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1751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F28-DC22-4E54-BC1E-090E19801E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0910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F28-DC22-4E54-BC1E-090E19801E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746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6"/>
          <p:cNvSpPr/>
          <p:nvPr userDrawn="1"/>
        </p:nvSpPr>
        <p:spPr>
          <a:xfrm>
            <a:off x="0" y="500063"/>
            <a:ext cx="928688" cy="107156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1538" y="357174"/>
            <a:ext cx="7615262" cy="1143000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1538" y="1600200"/>
            <a:ext cx="7615262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>
          <a:xfrm>
            <a:off x="8639175" y="6356350"/>
            <a:ext cx="50482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F016427-E37D-4B4B-869F-20A3D685240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335407-34AE-4B90-A871-8C953AE37F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41AFE6A-35E2-46ED-819C-2E3A1E4F270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F28-DC22-4E54-BC1E-090E19801E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222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F28-DC22-4E54-BC1E-090E19801E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4113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F28-DC22-4E54-BC1E-090E19801E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3048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F28-DC22-4E54-BC1E-090E19801E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1917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F28-DC22-4E54-BC1E-090E19801E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1811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26" descr="Obraz1.jpg"/>
          <p:cNvPicPr>
            <a:picLocks noChangeAspect="1"/>
          </p:cNvPicPr>
          <p:nvPr userDrawn="1"/>
        </p:nvPicPr>
        <p:blipFill>
          <a:blip r:embed="rId6" cstate="print"/>
          <a:srcRect t="124" r="7246" b="3027"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1000125" y="357188"/>
            <a:ext cx="76866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1028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1000125" y="1600200"/>
            <a:ext cx="76866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tekst</a:t>
            </a:r>
          </a:p>
          <a:p>
            <a:pPr lvl="1"/>
            <a:r>
              <a:rPr lang="pl-PL"/>
              <a:t>Drugi poziom tekstu</a:t>
            </a:r>
          </a:p>
          <a:p>
            <a:pPr lvl="2"/>
            <a:r>
              <a:rPr lang="pl-PL"/>
              <a:t>Trzeci poziom tekstu</a:t>
            </a:r>
          </a:p>
          <a:p>
            <a:pPr lvl="3"/>
            <a:r>
              <a:rPr lang="pl-PL"/>
              <a:t>Czwarty poziom tekstu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pic>
        <p:nvPicPr>
          <p:cNvPr id="1030" name="Obraz 8" descr="dekor2.png"/>
          <p:cNvPicPr>
            <a:picLocks noChangeAspect="1"/>
          </p:cNvPicPr>
          <p:nvPr userDrawn="1"/>
        </p:nvPicPr>
        <p:blipFill>
          <a:blip r:embed="rId7" cstate="print"/>
          <a:srcRect l="470" t="31482" b="38889"/>
          <a:stretch>
            <a:fillRect/>
          </a:stretch>
        </p:blipFill>
        <p:spPr bwMode="auto">
          <a:xfrm>
            <a:off x="0" y="554038"/>
            <a:ext cx="9382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 userDrawn="1"/>
        </p:nvSpPr>
        <p:spPr>
          <a:xfrm>
            <a:off x="0" y="6237288"/>
            <a:ext cx="9136063" cy="62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2" name="pole tekstowe 11"/>
          <p:cNvSpPr txBox="1"/>
          <p:nvPr userDrawn="1"/>
        </p:nvSpPr>
        <p:spPr>
          <a:xfrm>
            <a:off x="214313" y="6381750"/>
            <a:ext cx="38576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Zainwestujmy razem w środowisko</a:t>
            </a:r>
          </a:p>
        </p:txBody>
      </p:sp>
      <p:pic>
        <p:nvPicPr>
          <p:cNvPr id="2" name="Obraz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9" y="6250395"/>
            <a:ext cx="5524491" cy="5944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ransition spd="med">
    <p:fade thruBlk="1"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just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rtl="0" fontAlgn="base">
        <a:spcBef>
          <a:spcPct val="20000"/>
        </a:spcBef>
        <a:spcAft>
          <a:spcPct val="0"/>
        </a:spcAft>
        <a:buSzPct val="70000"/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3EF28-DC22-4E54-BC1E-090E19801E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472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fosigw.gov.pl/o-nfosigw/doradztwo-energetyczne" TargetMode="External"/><Relationship Id="rId2" Type="http://schemas.openxmlformats.org/officeDocument/2006/relationships/hyperlink" Target="http://www.doradztwo-energetyczne.gov.p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1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863376-6616-4D6E-970D-6C821346B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887" y="1669834"/>
            <a:ext cx="8507288" cy="2692896"/>
          </a:xfrm>
        </p:spPr>
        <p:txBody>
          <a:bodyPr/>
          <a:lstStyle/>
          <a:p>
            <a:pPr algn="ctr"/>
            <a:r>
              <a:rPr lang="pl-PL" sz="3600" b="1" dirty="0"/>
              <a:t>Konferencja </a:t>
            </a:r>
          </a:p>
          <a:p>
            <a:pPr algn="ctr"/>
            <a:r>
              <a:rPr lang="pl-PL" sz="3600" b="1" dirty="0"/>
              <a:t>„Nowoczesna,  Energooszczędna Gmina – możliwości rozwoju dzięki Projektowi Doradztwa Energetycznego”</a:t>
            </a:r>
          </a:p>
          <a:p>
            <a:pPr algn="ctr"/>
            <a:endParaRPr lang="pl-PL" sz="3600" b="1" dirty="0"/>
          </a:p>
          <a:p>
            <a:pPr algn="ctr"/>
            <a:r>
              <a:rPr lang="pl-PL" sz="3600" b="1" dirty="0"/>
              <a:t>Kielce,    5 grudnia 2018 r.</a:t>
            </a:r>
            <a:endParaRPr lang="pl-PL" sz="36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70A1E10-1069-48B0-B608-CCB287718A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F016427-E37D-4B4B-869F-20A3D6852401}" type="slidenum">
              <a:rPr lang="pl-PL" smtClean="0"/>
              <a:pPr>
                <a:defRPr/>
              </a:pPr>
              <a:t>1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FA053F0-84D8-4C95-8C07-4FA47189E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561" y="5958188"/>
            <a:ext cx="6120680" cy="871804"/>
          </a:xfrm>
          <a:prstGeom prst="rect">
            <a:avLst/>
          </a:prstGeom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3A99150-92B7-4BC8-AD00-179DD10FE6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180AE77-4E83-4BEA-B677-A6270B33D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403012"/>
            <a:ext cx="3946874" cy="98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00613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numeru slajdu 5"/>
          <p:cNvSpPr txBox="1">
            <a:spLocks/>
          </p:cNvSpPr>
          <p:nvPr/>
        </p:nvSpPr>
        <p:spPr>
          <a:xfrm>
            <a:off x="8639175" y="6356350"/>
            <a:ext cx="50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8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9" name="Symbol zastępczy stopki 8">
            <a:extLst>
              <a:ext uri="{FF2B5EF4-FFF2-40B4-BE49-F238E27FC236}">
                <a16:creationId xmlns:a16="http://schemas.microsoft.com/office/drawing/2014/main" id="{5D198B9D-483B-4E80-BF0A-EC87EC33A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F91E4DE-6330-4725-ABAC-4DAF512B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320" y="2423471"/>
            <a:ext cx="2892561" cy="184267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2EE6E46-FC64-4112-A667-F9BA8E675F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24" y="62115"/>
            <a:ext cx="3227851" cy="242088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77F9D33-0219-4E85-A24C-58B0209BE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587"/>
            <a:ext cx="3954016" cy="262447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58E390D-2149-496F-BF47-BA83B43F5C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4995" y="943742"/>
            <a:ext cx="4314247" cy="2426764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A5810DEE-0C6D-47BE-A144-3727D33698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6" r="25021" b="14759"/>
          <a:stretch/>
        </p:blipFill>
        <p:spPr>
          <a:xfrm rot="10800000">
            <a:off x="-10214" y="3044997"/>
            <a:ext cx="3319391" cy="278817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71173852-F10E-4EEC-BBAC-A59509C58D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713" t="34298" r="24013" b="-1"/>
          <a:stretch/>
        </p:blipFill>
        <p:spPr>
          <a:xfrm>
            <a:off x="3027687" y="3739016"/>
            <a:ext cx="3447785" cy="2454195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0F04D62-2982-4AB8-8379-82969F5B3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2206" y="6041234"/>
            <a:ext cx="5957743" cy="71939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AAE2C177-8E76-4FB2-BE55-5FCA0BA234C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031" t="-12442" r="1031" b="41762"/>
          <a:stretch/>
        </p:blipFill>
        <p:spPr>
          <a:xfrm>
            <a:off x="5903193" y="4107611"/>
            <a:ext cx="3106757" cy="170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6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numeru slajdu 5"/>
          <p:cNvSpPr txBox="1">
            <a:spLocks/>
          </p:cNvSpPr>
          <p:nvPr/>
        </p:nvSpPr>
        <p:spPr>
          <a:xfrm>
            <a:off x="8639175" y="6356350"/>
            <a:ext cx="50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8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9" name="Symbol zastępczy stopki 8">
            <a:extLst>
              <a:ext uri="{FF2B5EF4-FFF2-40B4-BE49-F238E27FC236}">
                <a16:creationId xmlns:a16="http://schemas.microsoft.com/office/drawing/2014/main" id="{5D198B9D-483B-4E80-BF0A-EC87EC33A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5AB37090-2209-4167-A388-89259C7B9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43"/>
          <a:stretch/>
        </p:blipFill>
        <p:spPr>
          <a:xfrm>
            <a:off x="4272297" y="343095"/>
            <a:ext cx="4649214" cy="2291168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0F04D62-2982-4AB8-8379-82969F5B3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206" y="6041234"/>
            <a:ext cx="5984289" cy="71939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E41CAA7-2366-4EBA-8D0A-2CA0751C4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17E1779-414D-4335-BE8D-C2FAED6FA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73" y="84524"/>
            <a:ext cx="3744415" cy="280831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D5B48A4-7C58-44EA-B429-985034EDAE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501" b="10706"/>
          <a:stretch/>
        </p:blipFill>
        <p:spPr>
          <a:xfrm>
            <a:off x="3640133" y="1946258"/>
            <a:ext cx="3561117" cy="143883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3E81959-95DC-44E1-8583-76F8BD5DD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297" y="3279658"/>
            <a:ext cx="4482646" cy="260401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27F115E-F394-4FBB-9133-696693DA87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47"/>
          <a:stretch/>
        </p:blipFill>
        <p:spPr>
          <a:xfrm>
            <a:off x="222889" y="2975097"/>
            <a:ext cx="3417244" cy="28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7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6"/>
          <p:cNvSpPr/>
          <p:nvPr/>
        </p:nvSpPr>
        <p:spPr>
          <a:xfrm>
            <a:off x="863588" y="1485704"/>
            <a:ext cx="8100900" cy="44539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5F79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224213" indent="-352425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2152650" algn="l"/>
              </a:tabLst>
              <a:defRPr/>
            </a:pPr>
            <a:r>
              <a:rPr lang="pl-PL" sz="2200" dirty="0">
                <a:solidFill>
                  <a:schemeClr val="tx2">
                    <a:lumMod val="75000"/>
                  </a:schemeClr>
                </a:solidFill>
              </a:rPr>
              <a:t>realizowane w ramach </a:t>
            </a:r>
            <a:r>
              <a:rPr lang="pl-PL" sz="2200" b="1" dirty="0">
                <a:solidFill>
                  <a:schemeClr val="tx2">
                    <a:lumMod val="75000"/>
                  </a:schemeClr>
                </a:solidFill>
              </a:rPr>
              <a:t>programu „Czyste Powietrze” </a:t>
            </a:r>
          </a:p>
          <a:p>
            <a:pPr marL="3224213" indent="-352425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2152650" algn="l"/>
              </a:tabLst>
            </a:pPr>
            <a:r>
              <a:rPr lang="pl-PL" sz="2200" dirty="0">
                <a:solidFill>
                  <a:schemeClr val="tx2">
                    <a:lumMod val="75000"/>
                  </a:schemeClr>
                </a:solidFill>
              </a:rPr>
              <a:t>w XI-XII 2017 r. pilotażowe szkolenia </a:t>
            </a:r>
            <a:br>
              <a:rPr lang="pl-PL" sz="2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200" dirty="0">
                <a:solidFill>
                  <a:schemeClr val="tx2">
                    <a:lumMod val="75000"/>
                  </a:schemeClr>
                </a:solidFill>
              </a:rPr>
              <a:t>we wszystkich województwach</a:t>
            </a:r>
          </a:p>
          <a:p>
            <a:pPr marL="3224213" indent="-352425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2152650" algn="l"/>
              </a:tabLst>
            </a:pPr>
            <a:r>
              <a:rPr lang="pl-PL" sz="2200" dirty="0">
                <a:solidFill>
                  <a:schemeClr val="tx2">
                    <a:lumMod val="75000"/>
                  </a:schemeClr>
                </a:solidFill>
              </a:rPr>
              <a:t>aktualnie szkolenia prowadzone zgodnie </a:t>
            </a:r>
            <a:br>
              <a:rPr lang="pl-PL" sz="2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200" dirty="0">
                <a:solidFill>
                  <a:schemeClr val="tx2">
                    <a:lumMod val="75000"/>
                  </a:schemeClr>
                </a:solidFill>
              </a:rPr>
              <a:t>z ustalonym harmonogramem na 2018 r. </a:t>
            </a:r>
            <a:br>
              <a:rPr lang="pl-PL" sz="2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200" b="1" dirty="0">
                <a:solidFill>
                  <a:schemeClr val="tx2">
                    <a:lumMod val="75000"/>
                  </a:schemeClr>
                </a:solidFill>
              </a:rPr>
              <a:t>do </a:t>
            </a:r>
            <a:r>
              <a:rPr lang="pl-PL" sz="2200" b="1">
                <a:solidFill>
                  <a:schemeClr val="tx2">
                    <a:lumMod val="75000"/>
                  </a:schemeClr>
                </a:solidFill>
              </a:rPr>
              <a:t>30 października </a:t>
            </a:r>
            <a:r>
              <a:rPr lang="pl-PL" sz="2200" b="1" dirty="0">
                <a:solidFill>
                  <a:schemeClr val="tx2">
                    <a:lumMod val="75000"/>
                  </a:schemeClr>
                </a:solidFill>
              </a:rPr>
              <a:t>2018 r. </a:t>
            </a:r>
            <a:r>
              <a:rPr lang="pl-PL" sz="2200" dirty="0">
                <a:solidFill>
                  <a:schemeClr val="tx2">
                    <a:lumMod val="75000"/>
                  </a:schemeClr>
                </a:solidFill>
              </a:rPr>
              <a:t>łącznie:</a:t>
            </a:r>
          </a:p>
          <a:p>
            <a:pPr marL="3589338" indent="-365125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pl-PL" sz="2200" dirty="0">
                <a:solidFill>
                  <a:schemeClr val="tx2">
                    <a:lumMod val="75000"/>
                  </a:schemeClr>
                </a:solidFill>
              </a:rPr>
              <a:t>odbyły się </a:t>
            </a:r>
            <a:r>
              <a:rPr lang="pl-PL" sz="2200" b="1" dirty="0">
                <a:solidFill>
                  <a:schemeClr val="tx2">
                    <a:lumMod val="75000"/>
                  </a:schemeClr>
                </a:solidFill>
              </a:rPr>
              <a:t>70 szkolenia</a:t>
            </a:r>
          </a:p>
          <a:p>
            <a:pPr marL="3589338" indent="-365125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pl-PL" sz="2200" dirty="0">
                <a:solidFill>
                  <a:schemeClr val="tx2">
                    <a:lumMod val="75000"/>
                  </a:schemeClr>
                </a:solidFill>
              </a:rPr>
              <a:t>przeszkolono ok </a:t>
            </a:r>
            <a:r>
              <a:rPr lang="pl-PL" sz="2200" b="1" dirty="0">
                <a:solidFill>
                  <a:schemeClr val="tx2">
                    <a:lumMod val="75000"/>
                  </a:schemeClr>
                </a:solidFill>
              </a:rPr>
              <a:t>2000 osób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F016427-E37D-4B4B-869F-20A3D6852401}" type="slidenum">
              <a:rPr lang="pl-PL" smtClean="0"/>
              <a:pPr>
                <a:defRPr/>
              </a:pPr>
              <a:t>12</a:t>
            </a:fld>
            <a:endParaRPr lang="pl-PL" dirty="0"/>
          </a:p>
        </p:txBody>
      </p:sp>
      <p:sp>
        <p:nvSpPr>
          <p:cNvPr id="8" name="Tytuł 2"/>
          <p:cNvSpPr txBox="1">
            <a:spLocks/>
          </p:cNvSpPr>
          <p:nvPr/>
        </p:nvSpPr>
        <p:spPr bwMode="auto">
          <a:xfrm>
            <a:off x="863588" y="610045"/>
            <a:ext cx="741682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pl-PL" sz="3600" dirty="0">
                <a:solidFill>
                  <a:schemeClr val="tx2">
                    <a:lumMod val="75000"/>
                  </a:schemeClr>
                </a:solidFill>
              </a:rPr>
              <a:t>Szkolenia Pracowników OPS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04" y="2060848"/>
            <a:ext cx="302433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91AFC37-64BF-4C21-A29D-E2EC1A26C8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9604862-8BF6-4B80-9881-A2E981341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6095236"/>
            <a:ext cx="58402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2352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6"/>
          <p:cNvSpPr/>
          <p:nvPr/>
        </p:nvSpPr>
        <p:spPr>
          <a:xfrm>
            <a:off x="863588" y="1485704"/>
            <a:ext cx="8100900" cy="44539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5F79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224213" indent="-352425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2152650" algn="l"/>
              </a:tabLst>
              <a:defRPr/>
            </a:pPr>
            <a:endParaRPr lang="pl-PL"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F016427-E37D-4B4B-869F-20A3D6852401}" type="slidenum">
              <a:rPr lang="pl-PL" smtClean="0"/>
              <a:pPr>
                <a:defRPr/>
              </a:pPr>
              <a:t>13</a:t>
            </a:fld>
            <a:endParaRPr lang="pl-PL" dirty="0"/>
          </a:p>
        </p:txBody>
      </p:sp>
      <p:sp>
        <p:nvSpPr>
          <p:cNvPr id="8" name="Tytuł 2"/>
          <p:cNvSpPr txBox="1">
            <a:spLocks/>
          </p:cNvSpPr>
          <p:nvPr/>
        </p:nvSpPr>
        <p:spPr bwMode="auto">
          <a:xfrm>
            <a:off x="863588" y="610045"/>
            <a:ext cx="741682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pl-PL" sz="3600" dirty="0">
                <a:solidFill>
                  <a:schemeClr val="tx2">
                    <a:lumMod val="75000"/>
                  </a:schemeClr>
                </a:solidFill>
              </a:rPr>
              <a:t>Szkolenia Pracowników OPS – tematyka szkoleń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825" y="2448558"/>
            <a:ext cx="2379259" cy="2379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91AFC37-64BF-4C21-A29D-E2EC1A26C8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9604862-8BF6-4B80-9881-A2E981341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6095236"/>
            <a:ext cx="6019800" cy="71939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E92F4CE0-65FF-4430-963B-A632448BA19F}"/>
              </a:ext>
            </a:extLst>
          </p:cNvPr>
          <p:cNvSpPr/>
          <p:nvPr/>
        </p:nvSpPr>
        <p:spPr>
          <a:xfrm>
            <a:off x="1205880" y="1591239"/>
            <a:ext cx="4572000" cy="42575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poprawa jakości powietrza, 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aspekty ochrony środowiska – uwarunkowania prawne dla osób fizycznych, 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termomodernizacja budynków mieszkalnych,  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ciepło systemowe, 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odnawialne źródła energii w sektorze mieszkaniowym,  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aspekty prawidłowego użytkowania mieszkań i domów, 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racjonalne wykorzystanie energii cieplnej i elektrycznej,  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możliwości dofinansowania przedsięwzięć w zakresie EE i OZE w budownictwie dla osób fizycznych.</a:t>
            </a:r>
            <a:endParaRPr lang="pl-PL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4409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F016427-E37D-4B4B-869F-20A3D6852401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81" y="1412776"/>
            <a:ext cx="3584398" cy="2016224"/>
          </a:xfrm>
          <a:prstGeom prst="rect">
            <a:avLst/>
          </a:prstGeom>
        </p:spPr>
      </p:pic>
      <p:sp>
        <p:nvSpPr>
          <p:cNvPr id="8" name="Tytuł 2"/>
          <p:cNvSpPr txBox="1">
            <a:spLocks/>
          </p:cNvSpPr>
          <p:nvPr/>
        </p:nvSpPr>
        <p:spPr bwMode="auto">
          <a:xfrm>
            <a:off x="720127" y="267457"/>
            <a:ext cx="741682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pl-PL" sz="3600" dirty="0">
                <a:solidFill>
                  <a:schemeClr val="tx2">
                    <a:lumMod val="75000"/>
                  </a:schemeClr>
                </a:solidFill>
              </a:rPr>
              <a:t>Szkolenia Pracowników OPS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C72E57E-0DB9-4187-9655-61BFEB0408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E246FBB-B963-4301-85BA-378C5831C0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9074"/>
            <a:ext cx="5003185" cy="332301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82C42F0-9866-4F33-9C7A-F32AB49776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39897" r="-2333" b="-14568"/>
          <a:stretch/>
        </p:blipFill>
        <p:spPr>
          <a:xfrm>
            <a:off x="720127" y="1042385"/>
            <a:ext cx="4065354" cy="201622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75FBAF3-DC73-4A4F-BC1B-150E169F1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1" y="6138610"/>
            <a:ext cx="5939195" cy="71939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71A1361-79B0-482E-8405-82FB79FF45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5041" y="3626293"/>
            <a:ext cx="4443986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9310"/>
      </p:ext>
    </p:extLst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3200" y="2178050"/>
            <a:ext cx="8229600" cy="685800"/>
          </a:xfrm>
        </p:spPr>
        <p:txBody>
          <a:bodyPr/>
          <a:lstStyle/>
          <a:p>
            <a:pPr algn="r" eaLnBrk="1" hangingPunct="1"/>
            <a:r>
              <a:rPr lang="pl-PL" altLang="pl-PL" sz="4000" dirty="0">
                <a:solidFill>
                  <a:srgbClr val="0070C0"/>
                </a:solidFill>
              </a:rPr>
              <a:t>Dziękuję za uwagę</a:t>
            </a:r>
          </a:p>
        </p:txBody>
      </p:sp>
      <p:sp>
        <p:nvSpPr>
          <p:cNvPr id="4" name="Symbol zastępczy zawartości 2">
            <a:extLst/>
          </p:cNvPr>
          <p:cNvSpPr txBox="1">
            <a:spLocks/>
          </p:cNvSpPr>
          <p:nvPr/>
        </p:nvSpPr>
        <p:spPr>
          <a:xfrm>
            <a:off x="203200" y="5068888"/>
            <a:ext cx="8229600" cy="685800"/>
          </a:xfrm>
          <a:prstGeom prst="rect">
            <a:avLst/>
          </a:prstGeom>
        </p:spPr>
        <p:txBody>
          <a:bodyPr/>
          <a:lstStyle/>
          <a:p>
            <a:pPr marL="342900" indent="-342900" algn="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4000" dirty="0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Symbol zastępczy zawartości 2">
            <a:extLst/>
          </p:cNvPr>
          <p:cNvSpPr txBox="1">
            <a:spLocks/>
          </p:cNvSpPr>
          <p:nvPr/>
        </p:nvSpPr>
        <p:spPr>
          <a:xfrm>
            <a:off x="903462" y="3916362"/>
            <a:ext cx="7783338" cy="1816100"/>
          </a:xfrm>
          <a:prstGeom prst="rect">
            <a:avLst/>
          </a:prstGeom>
        </p:spPr>
        <p:txBody>
          <a:bodyPr/>
          <a:lstStyle/>
          <a:p>
            <a:pPr marL="342900" indent="-342900" algn="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pl-PL" sz="2200" u="sng" dirty="0">
                <a:solidFill>
                  <a:srgbClr val="0070C0"/>
                </a:solidFill>
              </a:rPr>
              <a:t>email: doradcy.energetyczni@wfos.com.pl</a:t>
            </a:r>
          </a:p>
          <a:p>
            <a:pPr marL="342900" indent="-342900" algn="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pl-PL" sz="2200" dirty="0">
                <a:solidFill>
                  <a:srgbClr val="0070C0"/>
                </a:solidFill>
                <a:latin typeface="+mn-lt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www.doradztwo-energetyczne.gov.pl</a:t>
            </a:r>
            <a:endParaRPr lang="pl-PL" sz="2200" dirty="0">
              <a:solidFill>
                <a:srgbClr val="0070C0"/>
              </a:solidFill>
              <a:latin typeface="+mn-lt"/>
              <a:cs typeface="+mn-cs"/>
            </a:endParaRPr>
          </a:p>
          <a:p>
            <a:pPr marL="342900" indent="-342900" algn="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pl-PL" sz="2200" dirty="0">
                <a:solidFill>
                  <a:srgbClr val="0070C0"/>
                </a:solidFill>
                <a:latin typeface="+mn-lt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www.nfosigw.gov.pl/o-nfosigw/doradztwo-energetyczne</a:t>
            </a:r>
            <a:endParaRPr lang="pl-PL" sz="2200" dirty="0">
              <a:solidFill>
                <a:srgbClr val="0070C0"/>
              </a:solidFill>
              <a:latin typeface="+mn-lt"/>
              <a:cs typeface="+mn-cs"/>
            </a:endParaRPr>
          </a:p>
          <a:p>
            <a:pPr marL="342900" indent="-342900" algn="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pl-PL" sz="22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marL="342900" indent="-342900" algn="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pl-PL" sz="22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marL="342900" indent="-342900" algn="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200" dirty="0">
              <a:latin typeface="+mn-lt"/>
              <a:cs typeface="+mn-cs"/>
            </a:endParaRPr>
          </a:p>
        </p:txBody>
      </p:sp>
      <p:pic>
        <p:nvPicPr>
          <p:cNvPr id="63493" name="Picture 2" descr="H:\Grupy\DL\FOTOLIA\fotolia_300692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125538"/>
            <a:ext cx="18049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Symbol zastępczy numeru slajdu 1">
            <a:extLst/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pl-PL" altLang="pl-PL">
                <a:cs typeface="+mn-cs"/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0FAECAC-C151-4189-9FB3-CA7EA43D4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314" y="6179217"/>
            <a:ext cx="5492972" cy="71939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297A5D2B-D22B-4785-9212-B455887BF5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FC8D367-D432-4A37-8962-1E47E3FA0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69" y="398071"/>
            <a:ext cx="4264700" cy="227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1458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ymbol zastępczy numeru slajdu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A5A3EE-7D86-4F67-A518-D66969B20E95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pl-PL"/>
          </a:p>
        </p:txBody>
      </p:sp>
      <p:sp>
        <p:nvSpPr>
          <p:cNvPr id="6" name="Strzałka w prawo 5"/>
          <p:cNvSpPr/>
          <p:nvPr/>
        </p:nvSpPr>
        <p:spPr>
          <a:xfrm>
            <a:off x="52387" y="1121647"/>
            <a:ext cx="9036827" cy="475138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upa 6"/>
          <p:cNvGrpSpPr/>
          <p:nvPr/>
        </p:nvGrpSpPr>
        <p:grpSpPr>
          <a:xfrm>
            <a:off x="107504" y="2582905"/>
            <a:ext cx="1949686" cy="1800705"/>
            <a:chOff x="72008" y="1375848"/>
            <a:chExt cx="1822555" cy="187220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7" name="Prostokąt zaokrąglony 16"/>
            <p:cNvSpPr/>
            <p:nvPr/>
          </p:nvSpPr>
          <p:spPr>
            <a:xfrm>
              <a:off x="72008" y="1375848"/>
              <a:ext cx="1822555" cy="1872208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18" name="Prostokąt 17"/>
            <p:cNvSpPr/>
            <p:nvPr/>
          </p:nvSpPr>
          <p:spPr>
            <a:xfrm>
              <a:off x="160977" y="1479461"/>
              <a:ext cx="1644615" cy="169426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8100" tIns="38100" rIns="38100" bIns="38100" spcCol="1270" anchor="ctr"/>
            <a:lstStyle/>
            <a:p>
              <a:pPr algn="ctr" defTabSz="4445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000" dirty="0">
                  <a:solidFill>
                    <a:schemeClr val="tx1"/>
                  </a:solidFill>
                </a:rPr>
                <a:t>Program Operacyjny Infrastruktura</a:t>
              </a:r>
              <a:br>
                <a:rPr lang="pl-PL" sz="2000" dirty="0">
                  <a:solidFill>
                    <a:schemeClr val="tx1"/>
                  </a:solidFill>
                </a:rPr>
              </a:br>
              <a:r>
                <a:rPr lang="pl-PL" sz="2000" dirty="0">
                  <a:solidFill>
                    <a:schemeClr val="tx1"/>
                  </a:solidFill>
                </a:rPr>
                <a:t>i Środowisko na lata 2014-2020</a:t>
              </a:r>
              <a:endParaRPr lang="pl-PL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2114164" y="2582905"/>
            <a:ext cx="1849422" cy="1800705"/>
            <a:chOff x="1917472" y="1404156"/>
            <a:chExt cx="1822555" cy="187220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5" name="Prostokąt zaokrąglony 14"/>
            <p:cNvSpPr/>
            <p:nvPr/>
          </p:nvSpPr>
          <p:spPr>
            <a:xfrm>
              <a:off x="1917472" y="1404156"/>
              <a:ext cx="1822555" cy="1872208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Prostokąt 15"/>
            <p:cNvSpPr/>
            <p:nvPr/>
          </p:nvSpPr>
          <p:spPr>
            <a:xfrm>
              <a:off x="2006442" y="1493126"/>
              <a:ext cx="1644615" cy="169426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8100" tIns="38100" rIns="38100" bIns="38100" spcCol="1270" anchor="ctr"/>
            <a:lstStyle/>
            <a:p>
              <a:pPr algn="ctr" defTabSz="4445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000" dirty="0">
                  <a:solidFill>
                    <a:schemeClr val="tx1"/>
                  </a:solidFill>
                </a:rPr>
                <a:t>I Oś priorytetowa „Zmniejszenie emisyjności gospodarki”</a:t>
              </a:r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4013630" y="2590355"/>
            <a:ext cx="1908307" cy="1793255"/>
            <a:chOff x="3831155" y="1404156"/>
            <a:chExt cx="1822555" cy="187220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3" name="Prostokąt zaokrąglony 12"/>
            <p:cNvSpPr/>
            <p:nvPr/>
          </p:nvSpPr>
          <p:spPr>
            <a:xfrm>
              <a:off x="3831155" y="1404156"/>
              <a:ext cx="1822555" cy="1872208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14" name="Prostokąt 13"/>
            <p:cNvSpPr/>
            <p:nvPr/>
          </p:nvSpPr>
          <p:spPr>
            <a:xfrm>
              <a:off x="3920125" y="1493126"/>
              <a:ext cx="1644615" cy="169426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8100" tIns="38100" rIns="38100" bIns="38100" spcCol="1270" anchor="ctr"/>
            <a:lstStyle/>
            <a:p>
              <a:pPr algn="ctr" defTabSz="4445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000" dirty="0">
                  <a:solidFill>
                    <a:schemeClr val="tx1"/>
                  </a:solidFill>
                </a:rPr>
                <a:t>Działanie 1.3 „Wspieranie efektywności energetycznej</a:t>
              </a:r>
              <a:br>
                <a:rPr lang="pl-PL" sz="2000" dirty="0">
                  <a:solidFill>
                    <a:schemeClr val="tx1"/>
                  </a:solidFill>
                </a:rPr>
              </a:br>
              <a:r>
                <a:rPr lang="pl-PL" sz="2000" dirty="0">
                  <a:solidFill>
                    <a:schemeClr val="tx1"/>
                  </a:solidFill>
                </a:rPr>
                <a:t>w budynkach”</a:t>
              </a:r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5921937" y="2079101"/>
            <a:ext cx="3167277" cy="2808312"/>
            <a:chOff x="5744839" y="1404156"/>
            <a:chExt cx="1822555" cy="1872208"/>
          </a:xfrm>
          <a:solidFill>
            <a:srgbClr val="7EA002"/>
          </a:solidFill>
        </p:grpSpPr>
        <p:sp>
          <p:nvSpPr>
            <p:cNvPr id="11" name="Prostokąt zaokrąglony 10"/>
            <p:cNvSpPr/>
            <p:nvPr/>
          </p:nvSpPr>
          <p:spPr>
            <a:xfrm>
              <a:off x="5744839" y="1404156"/>
              <a:ext cx="1822555" cy="1872208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12" name="Prostokąt 11"/>
            <p:cNvSpPr/>
            <p:nvPr/>
          </p:nvSpPr>
          <p:spPr>
            <a:xfrm>
              <a:off x="5833809" y="1493126"/>
              <a:ext cx="1644615" cy="169426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8100" tIns="38100" rIns="38100" bIns="38100" spcCol="1270" anchor="ctr"/>
            <a:lstStyle/>
            <a:p>
              <a:pPr algn="ctr" defTabSz="4445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000" b="1" dirty="0">
                  <a:solidFill>
                    <a:schemeClr val="tx1"/>
                  </a:solidFill>
                </a:rPr>
                <a:t>Poddziałanie 1.3.3 </a:t>
              </a:r>
              <a:r>
                <a:rPr lang="pl-PL" sz="2000" b="1" i="1" dirty="0">
                  <a:solidFill>
                    <a:schemeClr val="tx1"/>
                  </a:solidFill>
                </a:rPr>
                <a:t>„Ogólnopolski system wsparcia doradczego </a:t>
              </a:r>
              <a:br>
                <a:rPr lang="pl-PL" sz="2000" b="1" i="1" dirty="0">
                  <a:solidFill>
                    <a:schemeClr val="tx1"/>
                  </a:solidFill>
                </a:rPr>
              </a:br>
              <a:r>
                <a:rPr lang="pl-PL" sz="2000" b="1" i="1" dirty="0">
                  <a:solidFill>
                    <a:schemeClr val="tx1"/>
                  </a:solidFill>
                </a:rPr>
                <a:t>dla sektora publicznego, mieszkaniowego oraz przedsiębiorstw </a:t>
              </a:r>
              <a:br>
                <a:rPr lang="pl-PL" sz="2000" b="1" i="1" dirty="0">
                  <a:solidFill>
                    <a:schemeClr val="tx1"/>
                  </a:solidFill>
                </a:rPr>
              </a:br>
              <a:r>
                <a:rPr lang="pl-PL" sz="2000" b="1" i="1" dirty="0">
                  <a:solidFill>
                    <a:schemeClr val="tx1"/>
                  </a:solidFill>
                </a:rPr>
                <a:t>w zakresie efektywności energetycznej oraz OZE”</a:t>
              </a:r>
            </a:p>
          </p:txBody>
        </p:sp>
      </p:grpSp>
      <p:sp>
        <p:nvSpPr>
          <p:cNvPr id="24583" name="Tytuł 1"/>
          <p:cNvSpPr>
            <a:spLocks noGrp="1"/>
          </p:cNvSpPr>
          <p:nvPr>
            <p:ph type="title"/>
          </p:nvPr>
        </p:nvSpPr>
        <p:spPr>
          <a:xfrm>
            <a:off x="899592" y="531074"/>
            <a:ext cx="7615237" cy="813673"/>
          </a:xfrm>
        </p:spPr>
        <p:txBody>
          <a:bodyPr/>
          <a:lstStyle/>
          <a:p>
            <a:pPr algn="ctr"/>
            <a:r>
              <a:rPr lang="pl-PL" sz="3600" dirty="0">
                <a:solidFill>
                  <a:schemeClr val="tx2">
                    <a:lumMod val="75000"/>
                  </a:schemeClr>
                </a:solidFill>
              </a:rPr>
              <a:t>Projekt Doradztwa Energetycznego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C509D70B-5CE3-4029-96C9-5855D54035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C795003-C9C3-4CCB-9740-46F4AB1FF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300" y="5933989"/>
            <a:ext cx="6120914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3989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ytuł 1"/>
          <p:cNvSpPr>
            <a:spLocks noGrp="1"/>
          </p:cNvSpPr>
          <p:nvPr>
            <p:ph type="title"/>
          </p:nvPr>
        </p:nvSpPr>
        <p:spPr>
          <a:xfrm>
            <a:off x="455610" y="476672"/>
            <a:ext cx="8435975" cy="829806"/>
          </a:xfrm>
        </p:spPr>
        <p:txBody>
          <a:bodyPr/>
          <a:lstStyle/>
          <a:p>
            <a:pPr algn="ctr"/>
            <a:r>
              <a:rPr lang="pl-PL" sz="3600" dirty="0">
                <a:solidFill>
                  <a:schemeClr val="tx2">
                    <a:lumMod val="75000"/>
                  </a:schemeClr>
                </a:solidFill>
              </a:rPr>
              <a:t>Struktura realizacji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/>
          </p:nvPr>
        </p:nvGraphicFramePr>
        <p:xfrm>
          <a:off x="865980" y="1412776"/>
          <a:ext cx="761523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555" name="Symbol zastępczy numeru slajdu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39E620-BFFE-4314-9F12-0584FB537077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66E9520-4828-4597-A21E-316CB348D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9363" y="6045037"/>
            <a:ext cx="5760874" cy="82052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F7EDD79B-B33F-432F-8237-5CFE668BA8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463808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CA61A5-2B9E-4C21-A4B2-EFB260DC5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B1CA61A5-2B9E-4C21-A4B2-EFB260DC57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B1CA61A5-2B9E-4C21-A4B2-EFB260DC5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B1CA61A5-2B9E-4C21-A4B2-EFB260DC5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FFE404-EC5F-4B4F-9868-B3DBEDD9A2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C1FFE404-EC5F-4B4F-9868-B3DBEDD9A2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C1FFE404-EC5F-4B4F-9868-B3DBEDD9A2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C1FFE404-EC5F-4B4F-9868-B3DBEDD9A2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2ACF4C-11BB-4DA3-A4EA-D15C558CB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712ACF4C-11BB-4DA3-A4EA-D15C558CB2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712ACF4C-11BB-4DA3-A4EA-D15C558CB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712ACF4C-11BB-4DA3-A4EA-D15C558CB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531E97-E69E-4456-B170-5420D8428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A3531E97-E69E-4456-B170-5420D84289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A3531E97-E69E-4456-B170-5420D8428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A3531E97-E69E-4456-B170-5420D8428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B83EB6-CDCF-4B0A-9234-64DCD9685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9BB83EB6-CDCF-4B0A-9234-64DCD9685C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9BB83EB6-CDCF-4B0A-9234-64DCD9685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9BB83EB6-CDCF-4B0A-9234-64DCD9685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972DDD-5603-4572-844B-BE478B6F4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9B972DDD-5603-4572-844B-BE478B6F45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9B972DDD-5603-4572-844B-BE478B6F4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9B972DDD-5603-4572-844B-BE478B6F4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94AE60-968A-401D-9804-ADB6F75DB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0994AE60-968A-401D-9804-ADB6F75DBE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94AE60-968A-401D-9804-ADB6F75DB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0994AE60-968A-401D-9804-ADB6F75DB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061" y="1284312"/>
            <a:ext cx="512445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ytuł 1"/>
          <p:cNvSpPr>
            <a:spLocks noGrp="1"/>
          </p:cNvSpPr>
          <p:nvPr>
            <p:ph type="title"/>
          </p:nvPr>
        </p:nvSpPr>
        <p:spPr>
          <a:xfrm>
            <a:off x="455612" y="438954"/>
            <a:ext cx="8435975" cy="1143000"/>
          </a:xfrm>
        </p:spPr>
        <p:txBody>
          <a:bodyPr/>
          <a:lstStyle/>
          <a:p>
            <a:pPr algn="ctr"/>
            <a:r>
              <a:rPr lang="pl-PL" sz="3600" dirty="0">
                <a:solidFill>
                  <a:schemeClr val="tx2">
                    <a:lumMod val="75000"/>
                  </a:schemeClr>
                </a:solidFill>
              </a:rPr>
              <a:t>Struktura realizacji</a:t>
            </a:r>
          </a:p>
        </p:txBody>
      </p:sp>
      <p:grpSp>
        <p:nvGrpSpPr>
          <p:cNvPr id="25" name="Grupa 24"/>
          <p:cNvGrpSpPr/>
          <p:nvPr/>
        </p:nvGrpSpPr>
        <p:grpSpPr>
          <a:xfrm>
            <a:off x="922526" y="3129815"/>
            <a:ext cx="2679348" cy="700509"/>
            <a:chOff x="535114" y="3700249"/>
            <a:chExt cx="6545005" cy="821295"/>
          </a:xfrm>
        </p:grpSpPr>
        <p:sp>
          <p:nvSpPr>
            <p:cNvPr id="26" name="Prostokąt zaokrąglony 25"/>
            <p:cNvSpPr/>
            <p:nvPr/>
          </p:nvSpPr>
          <p:spPr>
            <a:xfrm>
              <a:off x="535114" y="3700249"/>
              <a:ext cx="6545005" cy="821295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shade val="80000"/>
                <a:hueOff val="218907"/>
                <a:satOff val="-1431"/>
                <a:lumOff val="245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rostokąt 26"/>
            <p:cNvSpPr/>
            <p:nvPr/>
          </p:nvSpPr>
          <p:spPr>
            <a:xfrm>
              <a:off x="559169" y="3724304"/>
              <a:ext cx="6496894" cy="7731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kern="1200" dirty="0"/>
                <a:t>15 </a:t>
              </a:r>
              <a:r>
                <a:rPr lang="pl-PL" sz="2000" b="1" kern="1200" dirty="0" err="1"/>
                <a:t>WFOŚiGW</a:t>
              </a:r>
              <a:endParaRPr lang="pl-PL" sz="2000" b="1" kern="1200" dirty="0"/>
            </a:p>
          </p:txBody>
        </p:sp>
      </p:grpSp>
      <p:grpSp>
        <p:nvGrpSpPr>
          <p:cNvPr id="28" name="Grupa 27"/>
          <p:cNvGrpSpPr/>
          <p:nvPr/>
        </p:nvGrpSpPr>
        <p:grpSpPr>
          <a:xfrm>
            <a:off x="874306" y="3942601"/>
            <a:ext cx="2727568" cy="842483"/>
            <a:chOff x="427072" y="3700249"/>
            <a:chExt cx="6653048" cy="821295"/>
          </a:xfrm>
        </p:grpSpPr>
        <p:sp>
          <p:nvSpPr>
            <p:cNvPr id="29" name="Prostokąt zaokrąglony 28"/>
            <p:cNvSpPr/>
            <p:nvPr/>
          </p:nvSpPr>
          <p:spPr>
            <a:xfrm>
              <a:off x="535115" y="3700249"/>
              <a:ext cx="6545005" cy="821295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shade val="80000"/>
                <a:hueOff val="218907"/>
                <a:satOff val="-1431"/>
                <a:lumOff val="245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Prostokąt 29"/>
            <p:cNvSpPr/>
            <p:nvPr/>
          </p:nvSpPr>
          <p:spPr>
            <a:xfrm>
              <a:off x="427072" y="3721335"/>
              <a:ext cx="6496894" cy="7731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kern="1200" dirty="0"/>
                <a:t>Województwo Lubelskie</a:t>
              </a:r>
            </a:p>
          </p:txBody>
        </p:sp>
      </p:grpSp>
      <p:grpSp>
        <p:nvGrpSpPr>
          <p:cNvPr id="32" name="Grupa 31"/>
          <p:cNvGrpSpPr/>
          <p:nvPr/>
        </p:nvGrpSpPr>
        <p:grpSpPr>
          <a:xfrm>
            <a:off x="900982" y="4912871"/>
            <a:ext cx="2700892" cy="1115184"/>
            <a:chOff x="535115" y="3700249"/>
            <a:chExt cx="6545005" cy="821295"/>
          </a:xfrm>
        </p:grpSpPr>
        <p:sp>
          <p:nvSpPr>
            <p:cNvPr id="33" name="Prostokąt zaokrąglony 32"/>
            <p:cNvSpPr/>
            <p:nvPr/>
          </p:nvSpPr>
          <p:spPr>
            <a:xfrm>
              <a:off x="535115" y="3700249"/>
              <a:ext cx="6545005" cy="821295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shade val="80000"/>
                <a:hueOff val="218907"/>
                <a:satOff val="-1431"/>
                <a:lumOff val="245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Prostokąt 33"/>
            <p:cNvSpPr/>
            <p:nvPr/>
          </p:nvSpPr>
          <p:spPr>
            <a:xfrm>
              <a:off x="559169" y="3724304"/>
              <a:ext cx="6496894" cy="7731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kern="1200" dirty="0"/>
                <a:t>NFOŚiGW</a:t>
              </a:r>
              <a:br>
                <a:rPr lang="pl-PL" sz="2000" b="1" kern="1200" dirty="0"/>
              </a:br>
              <a:r>
                <a:rPr lang="pl-PL" sz="1600" dirty="0"/>
                <a:t>Wydział </a:t>
              </a:r>
              <a:br>
                <a:rPr lang="pl-PL" sz="1600" dirty="0"/>
              </a:br>
              <a:r>
                <a:rPr lang="pl-PL" sz="1600" dirty="0"/>
                <a:t>Projektu Doradztwa Energetycznego</a:t>
              </a:r>
              <a:r>
                <a:rPr lang="pl-PL" sz="1600" kern="1200" dirty="0"/>
                <a:t> </a:t>
              </a:r>
            </a:p>
          </p:txBody>
        </p:sp>
      </p:grpSp>
      <p:sp>
        <p:nvSpPr>
          <p:cNvPr id="36" name="Prostokąt 9"/>
          <p:cNvSpPr>
            <a:spLocks noChangeArrowheads="1"/>
          </p:cNvSpPr>
          <p:nvPr/>
        </p:nvSpPr>
        <p:spPr bwMode="auto">
          <a:xfrm>
            <a:off x="1120711" y="2728720"/>
            <a:ext cx="2361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b="1">
                <a:solidFill>
                  <a:srgbClr val="5F790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Poziom regionalny</a:t>
            </a:r>
            <a:endParaRPr lang="pl-PL" sz="2000" b="1" dirty="0">
              <a:solidFill>
                <a:srgbClr val="5F790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Obraz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161" y="2940201"/>
            <a:ext cx="563602" cy="657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477" y="4151250"/>
            <a:ext cx="699221" cy="599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0127" y="2580321"/>
            <a:ext cx="585339" cy="480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250" y="3323536"/>
            <a:ext cx="799534" cy="570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1" name="Obraz 307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712" y="3777107"/>
            <a:ext cx="661417" cy="551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Obraz 30721"/>
          <p:cNvPicPr>
            <a:picLocks noChangeAspect="1"/>
          </p:cNvPicPr>
          <p:nvPr/>
        </p:nvPicPr>
        <p:blipFill rotWithShape="1">
          <a:blip r:embed="rId9"/>
          <a:srcRect r="32897"/>
          <a:stretch/>
        </p:blipFill>
        <p:spPr>
          <a:xfrm>
            <a:off x="7963888" y="3913524"/>
            <a:ext cx="469714" cy="75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Obraz 307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5205" y="4620498"/>
            <a:ext cx="649724" cy="55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Obraz 307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0421" y="5319013"/>
            <a:ext cx="992936" cy="43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Obraz 30724"/>
          <p:cNvPicPr>
            <a:picLocks noChangeAspect="1"/>
          </p:cNvPicPr>
          <p:nvPr/>
        </p:nvPicPr>
        <p:blipFill rotWithShape="1">
          <a:blip r:embed="rId12"/>
          <a:srcRect t="1" b="-11856"/>
          <a:stretch/>
        </p:blipFill>
        <p:spPr>
          <a:xfrm>
            <a:off x="7920263" y="2323107"/>
            <a:ext cx="649225" cy="617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Obraz 307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8177" y="5094395"/>
            <a:ext cx="759276" cy="573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7" name="Obraz 307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84034" y="1710116"/>
            <a:ext cx="1031292" cy="56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9" name="Obraz 307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22870" y="4592871"/>
            <a:ext cx="722391" cy="653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0" name="Obraz 307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60071" y="1930671"/>
            <a:ext cx="1221238" cy="532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2" name="Obraz 307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84336" y="4406177"/>
            <a:ext cx="706197" cy="689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3" name="Obraz 307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53173" y="1999085"/>
            <a:ext cx="1322835" cy="560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4" name="Obraz 307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49013" y="3181702"/>
            <a:ext cx="731786" cy="596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0" name="Prostokąt 9"/>
          <p:cNvSpPr>
            <a:spLocks noChangeArrowheads="1"/>
          </p:cNvSpPr>
          <p:nvPr/>
        </p:nvSpPr>
        <p:spPr bwMode="auto">
          <a:xfrm>
            <a:off x="983614" y="1244649"/>
            <a:ext cx="27685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5F790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Poziom ogólnokrajowy</a:t>
            </a:r>
          </a:p>
          <a:p>
            <a:endParaRPr lang="pl-PL" sz="1600" b="1" dirty="0">
              <a:latin typeface="Calibri" pitchFamily="34" charset="0"/>
            </a:endParaRPr>
          </a:p>
        </p:txBody>
      </p:sp>
      <p:grpSp>
        <p:nvGrpSpPr>
          <p:cNvPr id="71" name="Grupa 70"/>
          <p:cNvGrpSpPr/>
          <p:nvPr/>
        </p:nvGrpSpPr>
        <p:grpSpPr>
          <a:xfrm>
            <a:off x="892801" y="1665781"/>
            <a:ext cx="2699145" cy="1027758"/>
            <a:chOff x="535115" y="2468305"/>
            <a:chExt cx="6545005" cy="821295"/>
          </a:xfrm>
        </p:grpSpPr>
        <p:sp>
          <p:nvSpPr>
            <p:cNvPr id="72" name="Prostokąt zaokrąglony 71"/>
            <p:cNvSpPr/>
            <p:nvPr/>
          </p:nvSpPr>
          <p:spPr>
            <a:xfrm>
              <a:off x="535115" y="2468305"/>
              <a:ext cx="6545005" cy="821295"/>
            </a:xfrm>
            <a:prstGeom prst="roundRect">
              <a:avLst>
                <a:gd name="adj" fmla="val 10000"/>
              </a:avLst>
            </a:prstGeom>
            <a:solidFill>
              <a:srgbClr val="8CAE48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shade val="80000"/>
                <a:hueOff val="145938"/>
                <a:satOff val="-954"/>
                <a:lumOff val="163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Prostokąt 72"/>
            <p:cNvSpPr/>
            <p:nvPr/>
          </p:nvSpPr>
          <p:spPr>
            <a:xfrm>
              <a:off x="559170" y="2492360"/>
              <a:ext cx="6496895" cy="7731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kern="1200" dirty="0"/>
                <a:t>NFOŚiGW - Beneficjent Projektu</a:t>
              </a:r>
              <a:br>
                <a:rPr lang="pl-PL" sz="2000" b="1" kern="1200" dirty="0"/>
              </a:br>
              <a:r>
                <a:rPr lang="pl-PL" sz="1600" kern="1200" dirty="0"/>
                <a:t>(Partner Wiodący)</a:t>
              </a:r>
            </a:p>
          </p:txBody>
        </p:sp>
      </p:grpSp>
      <p:pic>
        <p:nvPicPr>
          <p:cNvPr id="6" name="Obraz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96" y="2820730"/>
            <a:ext cx="404791" cy="476609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8" name="Obraz 2" descr="image005">
            <a:extLst>
              <a:ext uri="{FF2B5EF4-FFF2-40B4-BE49-F238E27FC236}">
                <a16:creationId xmlns:a16="http://schemas.microsoft.com/office/drawing/2014/main" id="{66F9B9D8-5212-411C-8B01-5BFB2D02D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08" y="6125374"/>
            <a:ext cx="5232123" cy="71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64620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Obraz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061" y="1284312"/>
            <a:ext cx="512445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ytuł 1"/>
          <p:cNvSpPr>
            <a:spLocks noGrp="1"/>
          </p:cNvSpPr>
          <p:nvPr>
            <p:ph type="title"/>
          </p:nvPr>
        </p:nvSpPr>
        <p:spPr>
          <a:xfrm>
            <a:off x="455612" y="438954"/>
            <a:ext cx="8435975" cy="1143000"/>
          </a:xfrm>
        </p:spPr>
        <p:txBody>
          <a:bodyPr/>
          <a:lstStyle/>
          <a:p>
            <a:pPr algn="ctr"/>
            <a:r>
              <a:rPr lang="pl-PL" sz="3600" dirty="0">
                <a:solidFill>
                  <a:schemeClr val="tx2">
                    <a:lumMod val="75000"/>
                  </a:schemeClr>
                </a:solidFill>
              </a:rPr>
              <a:t>Doradcy</a:t>
            </a:r>
          </a:p>
        </p:txBody>
      </p:sp>
      <p:grpSp>
        <p:nvGrpSpPr>
          <p:cNvPr id="121" name="Grupa 120"/>
          <p:cNvGrpSpPr/>
          <p:nvPr/>
        </p:nvGrpSpPr>
        <p:grpSpPr>
          <a:xfrm>
            <a:off x="747909" y="1678343"/>
            <a:ext cx="2670150" cy="3706887"/>
            <a:chOff x="535115" y="3700249"/>
            <a:chExt cx="6545005" cy="821295"/>
          </a:xfrm>
          <a:solidFill>
            <a:srgbClr val="9CBC5C"/>
          </a:solidFill>
        </p:grpSpPr>
        <p:sp>
          <p:nvSpPr>
            <p:cNvPr id="122" name="Prostokąt zaokrąglony 121"/>
            <p:cNvSpPr/>
            <p:nvPr/>
          </p:nvSpPr>
          <p:spPr>
            <a:xfrm>
              <a:off x="535115" y="3700249"/>
              <a:ext cx="6545005" cy="821295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B3CC82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shade val="80000"/>
                <a:hueOff val="218907"/>
                <a:satOff val="-1431"/>
                <a:lumOff val="245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3" name="Prostokąt 122"/>
            <p:cNvSpPr/>
            <p:nvPr/>
          </p:nvSpPr>
          <p:spPr>
            <a:xfrm>
              <a:off x="559168" y="3724304"/>
              <a:ext cx="6496893" cy="77318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000" b="1" kern="1200" dirty="0">
                  <a:solidFill>
                    <a:srgbClr val="5F7901"/>
                  </a:solidFill>
                </a:rPr>
                <a:t>Docelowo: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000" b="1" kern="1200" dirty="0">
                  <a:solidFill>
                    <a:srgbClr val="5F7901"/>
                  </a:solidFill>
                </a:rPr>
                <a:t>76 Doradców Energetycznych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000" b="1" dirty="0">
                <a:solidFill>
                  <a:srgbClr val="5F7901"/>
                </a:solidFill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000" b="1" kern="1200" dirty="0">
                  <a:solidFill>
                    <a:srgbClr val="5F7901"/>
                  </a:solidFill>
                </a:rPr>
                <a:t>13 osób JRP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000" b="1" kern="1200" dirty="0">
                <a:solidFill>
                  <a:srgbClr val="5F7901"/>
                </a:solidFill>
              </a:endParaRPr>
            </a:p>
          </p:txBody>
        </p:sp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32953" y="4618834"/>
            <a:ext cx="321861" cy="31501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19390" y="4515421"/>
            <a:ext cx="439152" cy="324036"/>
          </a:xfrm>
          <a:prstGeom prst="rect">
            <a:avLst/>
          </a:prstGeom>
        </p:spPr>
      </p:pic>
      <p:pic>
        <p:nvPicPr>
          <p:cNvPr id="39" name="Obraz 38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33987" y="4622863"/>
            <a:ext cx="421466" cy="310986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56099" y="4982903"/>
            <a:ext cx="298408" cy="292061"/>
          </a:xfrm>
          <a:prstGeom prst="rect">
            <a:avLst/>
          </a:prstGeom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41066" y="5117898"/>
            <a:ext cx="445934" cy="329040"/>
          </a:xfrm>
          <a:prstGeom prst="rect">
            <a:avLst/>
          </a:prstGeom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58124" y="4204435"/>
            <a:ext cx="421466" cy="310986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79590" y="4203882"/>
            <a:ext cx="293324" cy="311539"/>
          </a:xfrm>
          <a:prstGeom prst="rect">
            <a:avLst/>
          </a:prstGeom>
        </p:spPr>
      </p:pic>
      <p:pic>
        <p:nvPicPr>
          <p:cNvPr id="46" name="Obraz 4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37256" y="3307794"/>
            <a:ext cx="421466" cy="310986"/>
          </a:xfrm>
          <a:prstGeom prst="rect">
            <a:avLst/>
          </a:prstGeom>
        </p:spPr>
      </p:pic>
      <p:pic>
        <p:nvPicPr>
          <p:cNvPr id="47" name="Obraz 4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58722" y="3307241"/>
            <a:ext cx="293324" cy="311539"/>
          </a:xfrm>
          <a:prstGeom prst="rect">
            <a:avLst/>
          </a:prstGeom>
        </p:spPr>
      </p:pic>
      <p:pic>
        <p:nvPicPr>
          <p:cNvPr id="50" name="Obraz 49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65889" y="3307241"/>
            <a:ext cx="293324" cy="311539"/>
          </a:xfrm>
          <a:prstGeom prst="rect">
            <a:avLst/>
          </a:prstGeom>
        </p:spPr>
      </p:pic>
      <p:pic>
        <p:nvPicPr>
          <p:cNvPr id="51" name="Obraz 5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10427" y="5424657"/>
            <a:ext cx="445934" cy="329040"/>
          </a:xfrm>
          <a:prstGeom prst="rect">
            <a:avLst/>
          </a:prstGeom>
        </p:spPr>
      </p:pic>
      <p:pic>
        <p:nvPicPr>
          <p:cNvPr id="52" name="Obraz 5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37782" y="5113118"/>
            <a:ext cx="421466" cy="310986"/>
          </a:xfrm>
          <a:prstGeom prst="rect">
            <a:avLst/>
          </a:prstGeom>
        </p:spPr>
      </p:pic>
      <p:pic>
        <p:nvPicPr>
          <p:cNvPr id="53" name="Obraz 5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59248" y="5112565"/>
            <a:ext cx="293324" cy="311539"/>
          </a:xfrm>
          <a:prstGeom prst="rect">
            <a:avLst/>
          </a:prstGeom>
        </p:spPr>
      </p:pic>
      <p:pic>
        <p:nvPicPr>
          <p:cNvPr id="54" name="Obraz 53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53550" y="4116697"/>
            <a:ext cx="445934" cy="329040"/>
          </a:xfrm>
          <a:prstGeom prst="rect">
            <a:avLst/>
          </a:prstGeom>
        </p:spPr>
      </p:pic>
      <p:pic>
        <p:nvPicPr>
          <p:cNvPr id="55" name="Obraz 54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22911" y="4423456"/>
            <a:ext cx="445934" cy="329040"/>
          </a:xfrm>
          <a:prstGeom prst="rect">
            <a:avLst/>
          </a:prstGeom>
        </p:spPr>
      </p:pic>
      <p:pic>
        <p:nvPicPr>
          <p:cNvPr id="56" name="Obraz 5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21583" y="3888867"/>
            <a:ext cx="321861" cy="315015"/>
          </a:xfrm>
          <a:prstGeom prst="rect">
            <a:avLst/>
          </a:prstGeom>
        </p:spPr>
      </p:pic>
      <p:pic>
        <p:nvPicPr>
          <p:cNvPr id="58" name="Obraz 5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16260" y="3618780"/>
            <a:ext cx="421466" cy="310986"/>
          </a:xfrm>
          <a:prstGeom prst="rect">
            <a:avLst/>
          </a:prstGeom>
        </p:spPr>
      </p:pic>
      <p:pic>
        <p:nvPicPr>
          <p:cNvPr id="59" name="Obraz 58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87337" y="2171291"/>
            <a:ext cx="321861" cy="315015"/>
          </a:xfrm>
          <a:prstGeom prst="rect">
            <a:avLst/>
          </a:prstGeom>
        </p:spPr>
      </p:pic>
      <p:pic>
        <p:nvPicPr>
          <p:cNvPr id="60" name="Obraz 59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07926" y="2167163"/>
            <a:ext cx="321861" cy="315015"/>
          </a:xfrm>
          <a:prstGeom prst="rect">
            <a:avLst/>
          </a:prstGeom>
        </p:spPr>
      </p:pic>
      <p:pic>
        <p:nvPicPr>
          <p:cNvPr id="61" name="Obraz 6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55156" y="1742845"/>
            <a:ext cx="421466" cy="310986"/>
          </a:xfrm>
          <a:prstGeom prst="rect">
            <a:avLst/>
          </a:prstGeom>
        </p:spPr>
      </p:pic>
      <p:pic>
        <p:nvPicPr>
          <p:cNvPr id="62" name="Obraz 6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76622" y="1742292"/>
            <a:ext cx="293324" cy="311539"/>
          </a:xfrm>
          <a:prstGeom prst="rect">
            <a:avLst/>
          </a:prstGeom>
        </p:spPr>
      </p:pic>
      <p:pic>
        <p:nvPicPr>
          <p:cNvPr id="63" name="Obraz 6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66404" y="2627136"/>
            <a:ext cx="321861" cy="315015"/>
          </a:xfrm>
          <a:prstGeom prst="rect">
            <a:avLst/>
          </a:prstGeom>
        </p:spPr>
      </p:pic>
      <p:pic>
        <p:nvPicPr>
          <p:cNvPr id="64" name="Obraz 6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86993" y="2623008"/>
            <a:ext cx="321861" cy="315015"/>
          </a:xfrm>
          <a:prstGeom prst="rect">
            <a:avLst/>
          </a:prstGeom>
        </p:spPr>
      </p:pic>
      <p:pic>
        <p:nvPicPr>
          <p:cNvPr id="65" name="Obraz 6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34903" y="2013783"/>
            <a:ext cx="321861" cy="315015"/>
          </a:xfrm>
          <a:prstGeom prst="rect">
            <a:avLst/>
          </a:prstGeom>
        </p:spPr>
      </p:pic>
      <p:pic>
        <p:nvPicPr>
          <p:cNvPr id="66" name="Obraz 6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55492" y="2009655"/>
            <a:ext cx="321861" cy="315015"/>
          </a:xfrm>
          <a:prstGeom prst="rect">
            <a:avLst/>
          </a:prstGeom>
        </p:spPr>
      </p:pic>
      <p:pic>
        <p:nvPicPr>
          <p:cNvPr id="67" name="Obraz 6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00340" y="2517626"/>
            <a:ext cx="321861" cy="315015"/>
          </a:xfrm>
          <a:prstGeom prst="rect">
            <a:avLst/>
          </a:prstGeom>
        </p:spPr>
      </p:pic>
      <p:pic>
        <p:nvPicPr>
          <p:cNvPr id="68" name="Obraz 67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0929" y="2513498"/>
            <a:ext cx="321861" cy="315015"/>
          </a:xfrm>
          <a:prstGeom prst="rect">
            <a:avLst/>
          </a:prstGeom>
        </p:spPr>
      </p:pic>
      <p:pic>
        <p:nvPicPr>
          <p:cNvPr id="77" name="Obraz 76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9526" y="3649094"/>
            <a:ext cx="293324" cy="311539"/>
          </a:xfrm>
          <a:prstGeom prst="rect">
            <a:avLst/>
          </a:prstGeom>
        </p:spPr>
      </p:pic>
      <p:pic>
        <p:nvPicPr>
          <p:cNvPr id="89" name="Obraz 88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99320" y="3655743"/>
            <a:ext cx="293324" cy="311539"/>
          </a:xfrm>
          <a:prstGeom prst="rect">
            <a:avLst/>
          </a:prstGeom>
        </p:spPr>
      </p:pic>
      <p:pic>
        <p:nvPicPr>
          <p:cNvPr id="90" name="Obraz 89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9526" y="3967282"/>
            <a:ext cx="293324" cy="311539"/>
          </a:xfrm>
          <a:prstGeom prst="rect">
            <a:avLst/>
          </a:prstGeom>
        </p:spPr>
      </p:pic>
      <p:pic>
        <p:nvPicPr>
          <p:cNvPr id="91" name="Obraz 9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99320" y="3973931"/>
            <a:ext cx="293324" cy="311539"/>
          </a:xfrm>
          <a:prstGeom prst="rect">
            <a:avLst/>
          </a:prstGeom>
        </p:spPr>
      </p:pic>
      <p:sp>
        <p:nvSpPr>
          <p:cNvPr id="92" name="pole tekstowe 91"/>
          <p:cNvSpPr txBox="1">
            <a:spLocks noChangeArrowheads="1"/>
          </p:cNvSpPr>
          <p:nvPr/>
        </p:nvSpPr>
        <p:spPr bwMode="auto">
          <a:xfrm>
            <a:off x="5901664" y="1916518"/>
            <a:ext cx="279519" cy="35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dirty="0">
                <a:solidFill>
                  <a:srgbClr val="5F7901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93" name="pole tekstowe 92"/>
          <p:cNvSpPr txBox="1">
            <a:spLocks noChangeArrowheads="1"/>
          </p:cNvSpPr>
          <p:nvPr/>
        </p:nvSpPr>
        <p:spPr bwMode="auto">
          <a:xfrm>
            <a:off x="8253169" y="2867225"/>
            <a:ext cx="278017" cy="34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dirty="0">
                <a:solidFill>
                  <a:srgbClr val="5F7901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94" name="pole tekstowe 93"/>
          <p:cNvSpPr txBox="1">
            <a:spLocks noChangeArrowheads="1"/>
          </p:cNvSpPr>
          <p:nvPr/>
        </p:nvSpPr>
        <p:spPr bwMode="auto">
          <a:xfrm>
            <a:off x="6011007" y="5261870"/>
            <a:ext cx="279519" cy="34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dirty="0">
                <a:solidFill>
                  <a:srgbClr val="5F7901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95" name="pole tekstowe 94"/>
          <p:cNvSpPr txBox="1">
            <a:spLocks noChangeArrowheads="1"/>
          </p:cNvSpPr>
          <p:nvPr/>
        </p:nvSpPr>
        <p:spPr bwMode="auto">
          <a:xfrm>
            <a:off x="6894653" y="4767837"/>
            <a:ext cx="278017" cy="35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dirty="0">
                <a:solidFill>
                  <a:srgbClr val="5F7901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96" name="pole tekstowe 95"/>
          <p:cNvSpPr txBox="1">
            <a:spLocks noChangeArrowheads="1"/>
          </p:cNvSpPr>
          <p:nvPr/>
        </p:nvSpPr>
        <p:spPr bwMode="auto">
          <a:xfrm>
            <a:off x="6908562" y="5157475"/>
            <a:ext cx="279519" cy="35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dirty="0">
                <a:solidFill>
                  <a:srgbClr val="5F7901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97" name="pole tekstowe 96"/>
          <p:cNvSpPr txBox="1">
            <a:spLocks noChangeArrowheads="1"/>
          </p:cNvSpPr>
          <p:nvPr/>
        </p:nvSpPr>
        <p:spPr bwMode="auto">
          <a:xfrm>
            <a:off x="7739148" y="4397348"/>
            <a:ext cx="278016" cy="35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dirty="0">
                <a:solidFill>
                  <a:srgbClr val="5F7901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98" name="pole tekstowe 97"/>
          <p:cNvSpPr txBox="1">
            <a:spLocks noChangeArrowheads="1"/>
          </p:cNvSpPr>
          <p:nvPr/>
        </p:nvSpPr>
        <p:spPr bwMode="auto">
          <a:xfrm>
            <a:off x="6189960" y="3587827"/>
            <a:ext cx="279519" cy="34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dirty="0">
                <a:solidFill>
                  <a:srgbClr val="5F7901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99" name="pole tekstowe 98"/>
          <p:cNvSpPr txBox="1">
            <a:spLocks noChangeArrowheads="1"/>
          </p:cNvSpPr>
          <p:nvPr/>
        </p:nvSpPr>
        <p:spPr bwMode="auto">
          <a:xfrm>
            <a:off x="6919609" y="2248352"/>
            <a:ext cx="279519" cy="35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dirty="0">
                <a:solidFill>
                  <a:srgbClr val="5F7901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100" name="pole tekstowe 99"/>
          <p:cNvSpPr txBox="1">
            <a:spLocks noChangeArrowheads="1"/>
          </p:cNvSpPr>
          <p:nvPr/>
        </p:nvSpPr>
        <p:spPr bwMode="auto">
          <a:xfrm>
            <a:off x="5633967" y="4364572"/>
            <a:ext cx="279519" cy="35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dirty="0">
                <a:solidFill>
                  <a:srgbClr val="5F790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01" name="pole tekstowe 100"/>
          <p:cNvSpPr txBox="1">
            <a:spLocks noChangeArrowheads="1"/>
          </p:cNvSpPr>
          <p:nvPr/>
        </p:nvSpPr>
        <p:spPr bwMode="auto">
          <a:xfrm>
            <a:off x="5302791" y="3582177"/>
            <a:ext cx="279519" cy="34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dirty="0">
                <a:solidFill>
                  <a:srgbClr val="5F7901"/>
                </a:solidFill>
                <a:latin typeface="Calibri" pitchFamily="34" charset="0"/>
              </a:rPr>
              <a:t>7</a:t>
            </a:r>
          </a:p>
        </p:txBody>
      </p:sp>
      <p:sp>
        <p:nvSpPr>
          <p:cNvPr id="102" name="pole tekstowe 101"/>
          <p:cNvSpPr txBox="1">
            <a:spLocks noChangeArrowheads="1"/>
          </p:cNvSpPr>
          <p:nvPr/>
        </p:nvSpPr>
        <p:spPr bwMode="auto">
          <a:xfrm>
            <a:off x="7599104" y="5394413"/>
            <a:ext cx="279519" cy="35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dirty="0">
                <a:solidFill>
                  <a:srgbClr val="5F7901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103" name="pole tekstowe 102"/>
          <p:cNvSpPr txBox="1">
            <a:spLocks noChangeArrowheads="1"/>
          </p:cNvSpPr>
          <p:nvPr/>
        </p:nvSpPr>
        <p:spPr bwMode="auto">
          <a:xfrm>
            <a:off x="5830186" y="2918857"/>
            <a:ext cx="279519" cy="34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dirty="0">
                <a:solidFill>
                  <a:srgbClr val="5F7901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104" name="pole tekstowe 103"/>
          <p:cNvSpPr txBox="1">
            <a:spLocks noChangeArrowheads="1"/>
          </p:cNvSpPr>
          <p:nvPr/>
        </p:nvSpPr>
        <p:spPr bwMode="auto">
          <a:xfrm>
            <a:off x="6854325" y="3309012"/>
            <a:ext cx="7121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5F7901"/>
                </a:solidFill>
                <a:latin typeface="Calibri" pitchFamily="34" charset="0"/>
              </a:rPr>
              <a:t>13 + 8</a:t>
            </a:r>
          </a:p>
        </p:txBody>
      </p:sp>
      <p:sp>
        <p:nvSpPr>
          <p:cNvPr id="105" name="pole tekstowe 104"/>
          <p:cNvSpPr txBox="1">
            <a:spLocks noChangeArrowheads="1"/>
          </p:cNvSpPr>
          <p:nvPr/>
        </p:nvSpPr>
        <p:spPr bwMode="auto">
          <a:xfrm>
            <a:off x="5048375" y="4123051"/>
            <a:ext cx="278016" cy="35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5F7901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117" name="pole tekstowe 116"/>
          <p:cNvSpPr txBox="1">
            <a:spLocks noChangeArrowheads="1"/>
          </p:cNvSpPr>
          <p:nvPr/>
        </p:nvSpPr>
        <p:spPr bwMode="auto">
          <a:xfrm>
            <a:off x="4167501" y="3176158"/>
            <a:ext cx="278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5F7901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118" name="pole tekstowe 117"/>
          <p:cNvSpPr txBox="1">
            <a:spLocks noChangeArrowheads="1"/>
          </p:cNvSpPr>
          <p:nvPr/>
        </p:nvSpPr>
        <p:spPr bwMode="auto">
          <a:xfrm>
            <a:off x="4112868" y="2411760"/>
            <a:ext cx="262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5F7901"/>
                </a:solidFill>
                <a:latin typeface="Calibri" pitchFamily="34" charset="0"/>
              </a:rPr>
              <a:t>4</a:t>
            </a:r>
          </a:p>
        </p:txBody>
      </p:sp>
      <p:pic>
        <p:nvPicPr>
          <p:cNvPr id="106" name="Obraz 10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34448" y="3890923"/>
            <a:ext cx="453225" cy="334420"/>
          </a:xfrm>
          <a:prstGeom prst="rect">
            <a:avLst/>
          </a:prstGeom>
        </p:spPr>
      </p:pic>
      <p:pic>
        <p:nvPicPr>
          <p:cNvPr id="70" name="Obraz 69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30114" y="2745722"/>
            <a:ext cx="293324" cy="311539"/>
          </a:xfrm>
          <a:prstGeom prst="rect">
            <a:avLst/>
          </a:prstGeom>
        </p:spPr>
      </p:pic>
      <p:pic>
        <p:nvPicPr>
          <p:cNvPr id="71" name="Obraz 7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19908" y="2752371"/>
            <a:ext cx="293324" cy="311539"/>
          </a:xfrm>
          <a:prstGeom prst="rect">
            <a:avLst/>
          </a:prstGeom>
        </p:spPr>
      </p:pic>
      <p:pic>
        <p:nvPicPr>
          <p:cNvPr id="72" name="Obraz 7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30114" y="3063910"/>
            <a:ext cx="293324" cy="311539"/>
          </a:xfrm>
          <a:prstGeom prst="rect">
            <a:avLst/>
          </a:prstGeom>
        </p:spPr>
      </p:pic>
      <p:pic>
        <p:nvPicPr>
          <p:cNvPr id="73" name="Obraz 72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19908" y="3070559"/>
            <a:ext cx="293324" cy="311539"/>
          </a:xfrm>
          <a:prstGeom prst="rect">
            <a:avLst/>
          </a:prstGeom>
        </p:spPr>
      </p:pic>
      <p:pic>
        <p:nvPicPr>
          <p:cNvPr id="74" name="Obraz 73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11761" y="2750988"/>
            <a:ext cx="272390" cy="311539"/>
          </a:xfrm>
          <a:prstGeom prst="rect">
            <a:avLst/>
          </a:prstGeom>
        </p:spPr>
      </p:pic>
      <p:pic>
        <p:nvPicPr>
          <p:cNvPr id="75" name="Obraz 7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10377" y="3078440"/>
            <a:ext cx="293324" cy="311539"/>
          </a:xfrm>
          <a:prstGeom prst="rect">
            <a:avLst/>
          </a:prstGeom>
        </p:spPr>
      </p:pic>
      <p:pic>
        <p:nvPicPr>
          <p:cNvPr id="78" name="Obraz 77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1" r="49745" b="-7916"/>
          <a:stretch/>
        </p:blipFill>
        <p:spPr>
          <a:xfrm>
            <a:off x="7503026" y="3093136"/>
            <a:ext cx="147411" cy="336201"/>
          </a:xfrm>
          <a:prstGeom prst="rect">
            <a:avLst/>
          </a:prstGeom>
        </p:spPr>
      </p:pic>
      <p:pic>
        <p:nvPicPr>
          <p:cNvPr id="69" name="Obraz 2" descr="image005">
            <a:extLst>
              <a:ext uri="{FF2B5EF4-FFF2-40B4-BE49-F238E27FC236}">
                <a16:creationId xmlns:a16="http://schemas.microsoft.com/office/drawing/2014/main" id="{ED6A8265-12B4-4B52-8F71-DDFEC600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488" y="6144513"/>
            <a:ext cx="5374968" cy="71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54558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17" grpId="0"/>
      <p:bldP spid="1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1538" y="413792"/>
            <a:ext cx="7615262" cy="1143000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solidFill>
                  <a:schemeClr val="tx2">
                    <a:lumMod val="75000"/>
                  </a:schemeClr>
                </a:solidFill>
              </a:rPr>
              <a:t>Dla kogo jesteśmy?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/>
          </p:nvPr>
        </p:nvGraphicFramePr>
        <p:xfrm>
          <a:off x="1071538" y="1508403"/>
          <a:ext cx="774893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ymbol zastępczy zawartości 2"/>
          <p:cNvSpPr txBox="1">
            <a:spLocks/>
          </p:cNvSpPr>
          <p:nvPr/>
        </p:nvSpPr>
        <p:spPr>
          <a:xfrm>
            <a:off x="1071538" y="1500174"/>
            <a:ext cx="7911371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ct val="20000"/>
              </a:spcBef>
              <a:buSzPct val="7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pl-PL" sz="2800" b="1" dirty="0">
              <a:solidFill>
                <a:srgbClr val="012F6B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5913890" y="1124952"/>
            <a:ext cx="3252139" cy="2847819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7" name="Symbol zastępczy numeru slajdu 4"/>
          <p:cNvSpPr>
            <a:spLocks noGrp="1"/>
          </p:cNvSpPr>
          <p:nvPr>
            <p:ph type="sldNum" sz="quarter" idx="11"/>
          </p:nvPr>
        </p:nvSpPr>
        <p:spPr bwMode="auto">
          <a:xfrm>
            <a:off x="8639175" y="6356350"/>
            <a:ext cx="504825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dirty="0"/>
              <a:t>8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E97A77F-45B4-43D7-BA94-662274DBBE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3691D97-F1ED-4CFF-996E-A3E6AAAB3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6087561"/>
            <a:ext cx="5830109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3721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1538" y="413792"/>
            <a:ext cx="7615262" cy="1143000"/>
          </a:xfrm>
        </p:spPr>
        <p:txBody>
          <a:bodyPr/>
          <a:lstStyle/>
          <a:p>
            <a:pPr algn="ctr"/>
            <a:r>
              <a:rPr lang="pl-PL" sz="3600" dirty="0">
                <a:solidFill>
                  <a:schemeClr val="tx2">
                    <a:lumMod val="75000"/>
                  </a:schemeClr>
                </a:solidFill>
              </a:rPr>
              <a:t>Jakie są Nasze cele?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7138" y="4063936"/>
            <a:ext cx="4059921" cy="3024337"/>
          </a:xfrm>
        </p:spPr>
        <p:txBody>
          <a:bodyPr>
            <a:normAutofit/>
          </a:bodyPr>
          <a:lstStyle/>
          <a:p>
            <a:pPr marL="0" indent="0"/>
            <a:endParaRPr lang="pl-PL" sz="2200" dirty="0"/>
          </a:p>
          <a:p>
            <a:pPr marL="0" indent="0"/>
            <a:endParaRPr lang="pl-PL" sz="6200" i="1" dirty="0"/>
          </a:p>
          <a:p>
            <a:pPr marL="0" indent="0"/>
            <a:endParaRPr lang="pl-PL" sz="2200" dirty="0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1071538" y="1500174"/>
            <a:ext cx="7911371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ct val="20000"/>
              </a:spcBef>
              <a:buSzPct val="7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pl-PL" sz="2800" b="1" dirty="0">
              <a:solidFill>
                <a:srgbClr val="012F6B"/>
              </a:solidFill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gray">
          <a:xfrm>
            <a:off x="7693492" y="3327974"/>
            <a:ext cx="675323" cy="120967"/>
          </a:xfrm>
          <a:custGeom>
            <a:avLst/>
            <a:gdLst>
              <a:gd name="T0" fmla="*/ 2147483647 w 1170"/>
              <a:gd name="T1" fmla="*/ 0 h 224"/>
              <a:gd name="T2" fmla="*/ 0 w 1170"/>
              <a:gd name="T3" fmla="*/ 2147483647 h 224"/>
              <a:gd name="T4" fmla="*/ 2147483647 w 1170"/>
              <a:gd name="T5" fmla="*/ 0 h 224"/>
              <a:gd name="T6" fmla="*/ 0 60000 65536"/>
              <a:gd name="T7" fmla="*/ 0 60000 65536"/>
              <a:gd name="T8" fmla="*/ 0 60000 65536"/>
              <a:gd name="T9" fmla="*/ 0 w 1170"/>
              <a:gd name="T10" fmla="*/ 0 h 224"/>
              <a:gd name="T11" fmla="*/ 1170 w 1170"/>
              <a:gd name="T12" fmla="*/ 224 h 2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70" h="224">
                <a:moveTo>
                  <a:pt x="1170" y="0"/>
                </a:moveTo>
                <a:lnTo>
                  <a:pt x="0" y="224"/>
                </a:lnTo>
                <a:lnTo>
                  <a:pt x="1170" y="0"/>
                </a:lnTo>
                <a:close/>
              </a:path>
            </a:pathLst>
          </a:custGeom>
          <a:gradFill rotWithShape="1">
            <a:gsLst>
              <a:gs pos="0">
                <a:srgbClr val="C4C2C2"/>
              </a:gs>
              <a:gs pos="100000">
                <a:srgbClr val="EBEAEA"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7606131" y="5036829"/>
            <a:ext cx="889635" cy="195262"/>
            <a:chOff x="2995" y="2760"/>
            <a:chExt cx="934" cy="205"/>
          </a:xfrm>
        </p:grpSpPr>
        <p:sp>
          <p:nvSpPr>
            <p:cNvPr id="18" name="Oval 72"/>
            <p:cNvSpPr>
              <a:spLocks noChangeArrowheads="1"/>
            </p:cNvSpPr>
            <p:nvPr/>
          </p:nvSpPr>
          <p:spPr bwMode="gray">
            <a:xfrm rot="10800000">
              <a:off x="3392" y="2826"/>
              <a:ext cx="126" cy="27"/>
            </a:xfrm>
            <a:prstGeom prst="ellipse">
              <a:avLst/>
            </a:prstGeom>
            <a:gradFill rotWithShape="1">
              <a:gsLst>
                <a:gs pos="0">
                  <a:srgbClr val="5C140F"/>
                </a:gs>
                <a:gs pos="100000">
                  <a:srgbClr val="C62C2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19" name="Freeform 73"/>
            <p:cNvSpPr>
              <a:spLocks noEditPoints="1"/>
            </p:cNvSpPr>
            <p:nvPr/>
          </p:nvSpPr>
          <p:spPr bwMode="gray">
            <a:xfrm>
              <a:off x="2995" y="2760"/>
              <a:ext cx="934" cy="205"/>
            </a:xfrm>
            <a:custGeom>
              <a:avLst/>
              <a:gdLst>
                <a:gd name="T0" fmla="*/ 2147483647 w 856"/>
                <a:gd name="T1" fmla="*/ 0 h 187"/>
                <a:gd name="T2" fmla="*/ 0 w 856"/>
                <a:gd name="T3" fmla="*/ 2147483647 h 187"/>
                <a:gd name="T4" fmla="*/ 2147483647 w 856"/>
                <a:gd name="T5" fmla="*/ 2147483647 h 187"/>
                <a:gd name="T6" fmla="*/ 2147483647 w 856"/>
                <a:gd name="T7" fmla="*/ 2147483647 h 187"/>
                <a:gd name="T8" fmla="*/ 2147483647 w 856"/>
                <a:gd name="T9" fmla="*/ 0 h 187"/>
                <a:gd name="T10" fmla="*/ 2147483647 w 856"/>
                <a:gd name="T11" fmla="*/ 2147483647 h 187"/>
                <a:gd name="T12" fmla="*/ 2147483647 w 856"/>
                <a:gd name="T13" fmla="*/ 2147483647 h 187"/>
                <a:gd name="T14" fmla="*/ 2147483647 w 856"/>
                <a:gd name="T15" fmla="*/ 2147483647 h 187"/>
                <a:gd name="T16" fmla="*/ 2147483647 w 856"/>
                <a:gd name="T17" fmla="*/ 2147483647 h 187"/>
                <a:gd name="T18" fmla="*/ 2147483647 w 856"/>
                <a:gd name="T19" fmla="*/ 2147483647 h 1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56"/>
                <a:gd name="T31" fmla="*/ 0 h 187"/>
                <a:gd name="T32" fmla="*/ 856 w 856"/>
                <a:gd name="T33" fmla="*/ 187 h 1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56" h="187">
                  <a:moveTo>
                    <a:pt x="428" y="0"/>
                  </a:moveTo>
                  <a:cubicBezTo>
                    <a:pt x="191" y="0"/>
                    <a:pt x="0" y="42"/>
                    <a:pt x="0" y="94"/>
                  </a:cubicBezTo>
                  <a:cubicBezTo>
                    <a:pt x="0" y="145"/>
                    <a:pt x="191" y="187"/>
                    <a:pt x="428" y="187"/>
                  </a:cubicBezTo>
                  <a:cubicBezTo>
                    <a:pt x="664" y="187"/>
                    <a:pt x="856" y="145"/>
                    <a:pt x="856" y="94"/>
                  </a:cubicBezTo>
                  <a:cubicBezTo>
                    <a:pt x="856" y="42"/>
                    <a:pt x="664" y="0"/>
                    <a:pt x="428" y="0"/>
                  </a:cubicBezTo>
                  <a:close/>
                  <a:moveTo>
                    <a:pt x="428" y="128"/>
                  </a:moveTo>
                  <a:cubicBezTo>
                    <a:pt x="250" y="128"/>
                    <a:pt x="105" y="103"/>
                    <a:pt x="105" y="73"/>
                  </a:cubicBezTo>
                  <a:cubicBezTo>
                    <a:pt x="105" y="42"/>
                    <a:pt x="250" y="17"/>
                    <a:pt x="428" y="17"/>
                  </a:cubicBezTo>
                  <a:cubicBezTo>
                    <a:pt x="606" y="17"/>
                    <a:pt x="751" y="42"/>
                    <a:pt x="751" y="73"/>
                  </a:cubicBezTo>
                  <a:cubicBezTo>
                    <a:pt x="751" y="103"/>
                    <a:pt x="606" y="128"/>
                    <a:pt x="428" y="128"/>
                  </a:cubicBezTo>
                  <a:close/>
                </a:path>
              </a:pathLst>
            </a:custGeom>
            <a:solidFill>
              <a:srgbClr val="77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6038070" y="5532190"/>
            <a:ext cx="1683068" cy="368617"/>
            <a:chOff x="1871" y="3263"/>
            <a:chExt cx="1767" cy="387"/>
          </a:xfrm>
        </p:grpSpPr>
        <p:sp>
          <p:nvSpPr>
            <p:cNvPr id="21" name="Oval 76"/>
            <p:cNvSpPr>
              <a:spLocks noChangeArrowheads="1"/>
            </p:cNvSpPr>
            <p:nvPr/>
          </p:nvSpPr>
          <p:spPr bwMode="gray">
            <a:xfrm>
              <a:off x="2622" y="3387"/>
              <a:ext cx="239" cy="52"/>
            </a:xfrm>
            <a:prstGeom prst="ellipse">
              <a:avLst/>
            </a:prstGeom>
            <a:gradFill rotWithShape="1">
              <a:gsLst>
                <a:gs pos="0">
                  <a:srgbClr val="5C140F"/>
                </a:gs>
                <a:gs pos="100000">
                  <a:srgbClr val="C62C2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22" name="Freeform 109"/>
            <p:cNvSpPr>
              <a:spLocks noEditPoints="1"/>
            </p:cNvSpPr>
            <p:nvPr/>
          </p:nvSpPr>
          <p:spPr bwMode="gray">
            <a:xfrm>
              <a:off x="1871" y="3263"/>
              <a:ext cx="1767" cy="387"/>
            </a:xfrm>
            <a:custGeom>
              <a:avLst/>
              <a:gdLst>
                <a:gd name="T0" fmla="*/ 2147483647 w 856"/>
                <a:gd name="T1" fmla="*/ 0 h 187"/>
                <a:gd name="T2" fmla="*/ 0 w 856"/>
                <a:gd name="T3" fmla="*/ 2147483647 h 187"/>
                <a:gd name="T4" fmla="*/ 2147483647 w 856"/>
                <a:gd name="T5" fmla="*/ 2147483647 h 187"/>
                <a:gd name="T6" fmla="*/ 2147483647 w 856"/>
                <a:gd name="T7" fmla="*/ 2147483647 h 187"/>
                <a:gd name="T8" fmla="*/ 2147483647 w 856"/>
                <a:gd name="T9" fmla="*/ 0 h 187"/>
                <a:gd name="T10" fmla="*/ 2147483647 w 856"/>
                <a:gd name="T11" fmla="*/ 2147483647 h 187"/>
                <a:gd name="T12" fmla="*/ 2147483647 w 856"/>
                <a:gd name="T13" fmla="*/ 2147483647 h 187"/>
                <a:gd name="T14" fmla="*/ 2147483647 w 856"/>
                <a:gd name="T15" fmla="*/ 2147483647 h 187"/>
                <a:gd name="T16" fmla="*/ 2147483647 w 856"/>
                <a:gd name="T17" fmla="*/ 2147483647 h 187"/>
                <a:gd name="T18" fmla="*/ 2147483647 w 856"/>
                <a:gd name="T19" fmla="*/ 2147483647 h 1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56"/>
                <a:gd name="T31" fmla="*/ 0 h 187"/>
                <a:gd name="T32" fmla="*/ 856 w 856"/>
                <a:gd name="T33" fmla="*/ 187 h 1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56" h="187">
                  <a:moveTo>
                    <a:pt x="428" y="0"/>
                  </a:moveTo>
                  <a:cubicBezTo>
                    <a:pt x="191" y="0"/>
                    <a:pt x="0" y="42"/>
                    <a:pt x="0" y="94"/>
                  </a:cubicBezTo>
                  <a:cubicBezTo>
                    <a:pt x="0" y="145"/>
                    <a:pt x="191" y="187"/>
                    <a:pt x="428" y="187"/>
                  </a:cubicBezTo>
                  <a:cubicBezTo>
                    <a:pt x="664" y="187"/>
                    <a:pt x="856" y="145"/>
                    <a:pt x="856" y="94"/>
                  </a:cubicBezTo>
                  <a:cubicBezTo>
                    <a:pt x="856" y="42"/>
                    <a:pt x="664" y="0"/>
                    <a:pt x="428" y="0"/>
                  </a:cubicBezTo>
                  <a:close/>
                  <a:moveTo>
                    <a:pt x="428" y="128"/>
                  </a:moveTo>
                  <a:cubicBezTo>
                    <a:pt x="250" y="128"/>
                    <a:pt x="105" y="103"/>
                    <a:pt x="105" y="73"/>
                  </a:cubicBezTo>
                  <a:cubicBezTo>
                    <a:pt x="105" y="42"/>
                    <a:pt x="250" y="17"/>
                    <a:pt x="428" y="17"/>
                  </a:cubicBezTo>
                  <a:cubicBezTo>
                    <a:pt x="606" y="17"/>
                    <a:pt x="751" y="42"/>
                    <a:pt x="751" y="73"/>
                  </a:cubicBezTo>
                  <a:cubicBezTo>
                    <a:pt x="751" y="103"/>
                    <a:pt x="606" y="128"/>
                    <a:pt x="428" y="128"/>
                  </a:cubicBezTo>
                  <a:close/>
                </a:path>
              </a:pathLst>
            </a:custGeom>
            <a:solidFill>
              <a:srgbClr val="77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3" name="Group 110"/>
          <p:cNvGrpSpPr>
            <a:grpSpLocks/>
          </p:cNvGrpSpPr>
          <p:nvPr/>
        </p:nvGrpSpPr>
        <p:grpSpPr bwMode="auto">
          <a:xfrm rot="1182230">
            <a:off x="7769419" y="3230317"/>
            <a:ext cx="629603" cy="1816417"/>
            <a:chOff x="393" y="1110"/>
            <a:chExt cx="842" cy="2430"/>
          </a:xfrm>
        </p:grpSpPr>
        <p:sp>
          <p:nvSpPr>
            <p:cNvPr id="24" name="Freeform 111"/>
            <p:cNvSpPr>
              <a:spLocks/>
            </p:cNvSpPr>
            <p:nvPr/>
          </p:nvSpPr>
          <p:spPr bwMode="gray">
            <a:xfrm>
              <a:off x="410" y="1107"/>
              <a:ext cx="814" cy="2110"/>
            </a:xfrm>
            <a:custGeom>
              <a:avLst/>
              <a:gdLst/>
              <a:ahLst/>
              <a:cxnLst>
                <a:cxn ang="0">
                  <a:pos x="379" y="911"/>
                </a:cxn>
                <a:cxn ang="0">
                  <a:pos x="337" y="749"/>
                </a:cxn>
                <a:cxn ang="0">
                  <a:pos x="328" y="727"/>
                </a:cxn>
                <a:cxn ang="0">
                  <a:pos x="215" y="358"/>
                </a:cxn>
                <a:cxn ang="0">
                  <a:pos x="215" y="357"/>
                </a:cxn>
                <a:cxn ang="0">
                  <a:pos x="264" y="193"/>
                </a:cxn>
                <a:cxn ang="0">
                  <a:pos x="277" y="116"/>
                </a:cxn>
                <a:cxn ang="0">
                  <a:pos x="187" y="11"/>
                </a:cxn>
                <a:cxn ang="0">
                  <a:pos x="145" y="59"/>
                </a:cxn>
                <a:cxn ang="0">
                  <a:pos x="138" y="33"/>
                </a:cxn>
                <a:cxn ang="0">
                  <a:pos x="124" y="74"/>
                </a:cxn>
                <a:cxn ang="0">
                  <a:pos x="82" y="12"/>
                </a:cxn>
                <a:cxn ang="0">
                  <a:pos x="75" y="57"/>
                </a:cxn>
                <a:cxn ang="0">
                  <a:pos x="42" y="50"/>
                </a:cxn>
                <a:cxn ang="0">
                  <a:pos x="11" y="111"/>
                </a:cxn>
                <a:cxn ang="0">
                  <a:pos x="11" y="204"/>
                </a:cxn>
                <a:cxn ang="0">
                  <a:pos x="173" y="371"/>
                </a:cxn>
                <a:cxn ang="0">
                  <a:pos x="249" y="751"/>
                </a:cxn>
                <a:cxn ang="0">
                  <a:pos x="250" y="770"/>
                </a:cxn>
                <a:cxn ang="0">
                  <a:pos x="290" y="939"/>
                </a:cxn>
                <a:cxn ang="0">
                  <a:pos x="310" y="984"/>
                </a:cxn>
                <a:cxn ang="0">
                  <a:pos x="379" y="971"/>
                </a:cxn>
                <a:cxn ang="0">
                  <a:pos x="379" y="911"/>
                </a:cxn>
              </a:cxnLst>
              <a:rect l="0" t="0" r="r" b="b"/>
              <a:pathLst>
                <a:path w="385" h="997">
                  <a:moveTo>
                    <a:pt x="379" y="911"/>
                  </a:moveTo>
                  <a:cubicBezTo>
                    <a:pt x="337" y="749"/>
                    <a:pt x="337" y="749"/>
                    <a:pt x="337" y="749"/>
                  </a:cubicBezTo>
                  <a:cubicBezTo>
                    <a:pt x="337" y="749"/>
                    <a:pt x="333" y="736"/>
                    <a:pt x="328" y="727"/>
                  </a:cubicBezTo>
                  <a:cubicBezTo>
                    <a:pt x="215" y="358"/>
                    <a:pt x="215" y="358"/>
                    <a:pt x="215" y="358"/>
                  </a:cubicBezTo>
                  <a:cubicBezTo>
                    <a:pt x="215" y="357"/>
                    <a:pt x="215" y="357"/>
                    <a:pt x="215" y="357"/>
                  </a:cubicBezTo>
                  <a:cubicBezTo>
                    <a:pt x="264" y="193"/>
                    <a:pt x="264" y="193"/>
                    <a:pt x="264" y="193"/>
                  </a:cubicBezTo>
                  <a:cubicBezTo>
                    <a:pt x="276" y="170"/>
                    <a:pt x="277" y="116"/>
                    <a:pt x="277" y="116"/>
                  </a:cubicBezTo>
                  <a:cubicBezTo>
                    <a:pt x="253" y="42"/>
                    <a:pt x="187" y="11"/>
                    <a:pt x="187" y="11"/>
                  </a:cubicBezTo>
                  <a:cubicBezTo>
                    <a:pt x="187" y="11"/>
                    <a:pt x="156" y="46"/>
                    <a:pt x="145" y="59"/>
                  </a:cubicBezTo>
                  <a:cubicBezTo>
                    <a:pt x="144" y="41"/>
                    <a:pt x="138" y="33"/>
                    <a:pt x="138" y="33"/>
                  </a:cubicBezTo>
                  <a:cubicBezTo>
                    <a:pt x="134" y="34"/>
                    <a:pt x="127" y="59"/>
                    <a:pt x="124" y="74"/>
                  </a:cubicBezTo>
                  <a:cubicBezTo>
                    <a:pt x="93" y="0"/>
                    <a:pt x="82" y="12"/>
                    <a:pt x="82" y="12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5" y="57"/>
                    <a:pt x="50" y="49"/>
                    <a:pt x="42" y="50"/>
                  </a:cubicBezTo>
                  <a:cubicBezTo>
                    <a:pt x="24" y="52"/>
                    <a:pt x="11" y="111"/>
                    <a:pt x="11" y="111"/>
                  </a:cubicBezTo>
                  <a:cubicBezTo>
                    <a:pt x="0" y="157"/>
                    <a:pt x="0" y="184"/>
                    <a:pt x="11" y="204"/>
                  </a:cubicBezTo>
                  <a:cubicBezTo>
                    <a:pt x="34" y="243"/>
                    <a:pt x="125" y="328"/>
                    <a:pt x="173" y="371"/>
                  </a:cubicBezTo>
                  <a:cubicBezTo>
                    <a:pt x="193" y="469"/>
                    <a:pt x="249" y="752"/>
                    <a:pt x="249" y="751"/>
                  </a:cubicBezTo>
                  <a:cubicBezTo>
                    <a:pt x="249" y="753"/>
                    <a:pt x="250" y="762"/>
                    <a:pt x="250" y="770"/>
                  </a:cubicBezTo>
                  <a:cubicBezTo>
                    <a:pt x="290" y="939"/>
                    <a:pt x="290" y="939"/>
                    <a:pt x="290" y="939"/>
                  </a:cubicBezTo>
                  <a:cubicBezTo>
                    <a:pt x="290" y="939"/>
                    <a:pt x="299" y="971"/>
                    <a:pt x="310" y="984"/>
                  </a:cubicBezTo>
                  <a:cubicBezTo>
                    <a:pt x="310" y="984"/>
                    <a:pt x="351" y="997"/>
                    <a:pt x="379" y="971"/>
                  </a:cubicBezTo>
                  <a:cubicBezTo>
                    <a:pt x="379" y="971"/>
                    <a:pt x="385" y="940"/>
                    <a:pt x="379" y="91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cs typeface="+mn-cs"/>
              </a:endParaRPr>
            </a:p>
          </p:txBody>
        </p:sp>
        <p:grpSp>
          <p:nvGrpSpPr>
            <p:cNvPr id="25" name="Group 112"/>
            <p:cNvGrpSpPr>
              <a:grpSpLocks/>
            </p:cNvGrpSpPr>
            <p:nvPr/>
          </p:nvGrpSpPr>
          <p:grpSpPr bwMode="auto">
            <a:xfrm>
              <a:off x="393" y="1131"/>
              <a:ext cx="639" cy="1608"/>
              <a:chOff x="393" y="1131"/>
              <a:chExt cx="639" cy="1608"/>
            </a:xfrm>
          </p:grpSpPr>
          <p:sp>
            <p:nvSpPr>
              <p:cNvPr id="40" name="Freeform 113"/>
              <p:cNvSpPr>
                <a:spLocks/>
              </p:cNvSpPr>
              <p:nvPr/>
            </p:nvSpPr>
            <p:spPr bwMode="gray">
              <a:xfrm>
                <a:off x="674" y="1131"/>
                <a:ext cx="331" cy="823"/>
              </a:xfrm>
              <a:custGeom>
                <a:avLst/>
                <a:gdLst>
                  <a:gd name="T0" fmla="*/ 0 w 156"/>
                  <a:gd name="T1" fmla="*/ 2299801 h 389"/>
                  <a:gd name="T2" fmla="*/ 2962594 w 156"/>
                  <a:gd name="T3" fmla="*/ 13935840 h 389"/>
                  <a:gd name="T4" fmla="*/ 3813489 w 156"/>
                  <a:gd name="T5" fmla="*/ 11333036 h 389"/>
                  <a:gd name="T6" fmla="*/ 5446728 w 156"/>
                  <a:gd name="T7" fmla="*/ 6127009 h 389"/>
                  <a:gd name="T8" fmla="*/ 5744191 w 156"/>
                  <a:gd name="T9" fmla="*/ 3812362 h 389"/>
                  <a:gd name="T10" fmla="*/ 2365695 w 156"/>
                  <a:gd name="T11" fmla="*/ 30550 h 389"/>
                  <a:gd name="T12" fmla="*/ 0 w 156"/>
                  <a:gd name="T13" fmla="*/ 2299801 h 3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6"/>
                  <a:gd name="T22" fmla="*/ 0 h 389"/>
                  <a:gd name="T23" fmla="*/ 156 w 156"/>
                  <a:gd name="T24" fmla="*/ 389 h 3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6" h="389">
                    <a:moveTo>
                      <a:pt x="0" y="64"/>
                    </a:moveTo>
                    <a:cubicBezTo>
                      <a:pt x="0" y="64"/>
                      <a:pt x="66" y="329"/>
                      <a:pt x="79" y="387"/>
                    </a:cubicBezTo>
                    <a:cubicBezTo>
                      <a:pt x="79" y="389"/>
                      <a:pt x="101" y="320"/>
                      <a:pt x="102" y="315"/>
                    </a:cubicBezTo>
                    <a:cubicBezTo>
                      <a:pt x="118" y="266"/>
                      <a:pt x="145" y="170"/>
                      <a:pt x="145" y="170"/>
                    </a:cubicBezTo>
                    <a:cubicBezTo>
                      <a:pt x="145" y="170"/>
                      <a:pt x="156" y="134"/>
                      <a:pt x="153" y="106"/>
                    </a:cubicBezTo>
                    <a:cubicBezTo>
                      <a:pt x="149" y="72"/>
                      <a:pt x="91" y="0"/>
                      <a:pt x="63" y="1"/>
                    </a:cubicBezTo>
                    <a:cubicBezTo>
                      <a:pt x="39" y="2"/>
                      <a:pt x="0" y="64"/>
                      <a:pt x="0" y="6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1" name="Freeform 114"/>
              <p:cNvSpPr>
                <a:spLocks/>
              </p:cNvSpPr>
              <p:nvPr/>
            </p:nvSpPr>
            <p:spPr bwMode="gray">
              <a:xfrm>
                <a:off x="393" y="1214"/>
                <a:ext cx="639" cy="1525"/>
              </a:xfrm>
              <a:custGeom>
                <a:avLst/>
                <a:gdLst>
                  <a:gd name="T0" fmla="*/ 9338567 w 302"/>
                  <a:gd name="T1" fmla="*/ 25860734 h 721"/>
                  <a:gd name="T2" fmla="*/ 10889296 w 302"/>
                  <a:gd name="T3" fmla="*/ 25471671 h 721"/>
                  <a:gd name="T4" fmla="*/ 7325787 w 302"/>
                  <a:gd name="T5" fmla="*/ 11295593 h 721"/>
                  <a:gd name="T6" fmla="*/ 4546951 w 302"/>
                  <a:gd name="T7" fmla="*/ 999765 h 721"/>
                  <a:gd name="T8" fmla="*/ 1845476 w 302"/>
                  <a:gd name="T9" fmla="*/ 30523 h 721"/>
                  <a:gd name="T10" fmla="*/ 836417 w 302"/>
                  <a:gd name="T11" fmla="*/ 1763344 h 721"/>
                  <a:gd name="T12" fmla="*/ 716016 w 302"/>
                  <a:gd name="T13" fmla="*/ 5563869 h 721"/>
                  <a:gd name="T14" fmla="*/ 2881685 w 302"/>
                  <a:gd name="T15" fmla="*/ 8073392 h 721"/>
                  <a:gd name="T16" fmla="*/ 6561734 w 302"/>
                  <a:gd name="T17" fmla="*/ 11546294 h 721"/>
                  <a:gd name="T18" fmla="*/ 9300438 w 302"/>
                  <a:gd name="T19" fmla="*/ 25111644 h 721"/>
                  <a:gd name="T20" fmla="*/ 9338567 w 302"/>
                  <a:gd name="T21" fmla="*/ 25860734 h 7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2"/>
                  <a:gd name="T34" fmla="*/ 0 h 721"/>
                  <a:gd name="T35" fmla="*/ 302 w 302"/>
                  <a:gd name="T36" fmla="*/ 721 h 7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2" h="721">
                    <a:moveTo>
                      <a:pt x="259" y="721"/>
                    </a:moveTo>
                    <a:cubicBezTo>
                      <a:pt x="302" y="710"/>
                      <a:pt x="302" y="710"/>
                      <a:pt x="302" y="710"/>
                    </a:cubicBezTo>
                    <a:cubicBezTo>
                      <a:pt x="203" y="315"/>
                      <a:pt x="203" y="315"/>
                      <a:pt x="203" y="315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6" y="28"/>
                      <a:pt x="82" y="0"/>
                      <a:pt x="51" y="1"/>
                    </a:cubicBezTo>
                    <a:cubicBezTo>
                      <a:pt x="51" y="1"/>
                      <a:pt x="37" y="1"/>
                      <a:pt x="23" y="49"/>
                    </a:cubicBezTo>
                    <a:cubicBezTo>
                      <a:pt x="23" y="49"/>
                      <a:pt x="0" y="120"/>
                      <a:pt x="20" y="155"/>
                    </a:cubicBezTo>
                    <a:cubicBezTo>
                      <a:pt x="40" y="189"/>
                      <a:pt x="80" y="225"/>
                      <a:pt x="80" y="225"/>
                    </a:cubicBezTo>
                    <a:cubicBezTo>
                      <a:pt x="80" y="225"/>
                      <a:pt x="157" y="302"/>
                      <a:pt x="182" y="322"/>
                    </a:cubicBezTo>
                    <a:cubicBezTo>
                      <a:pt x="182" y="322"/>
                      <a:pt x="239" y="605"/>
                      <a:pt x="258" y="700"/>
                    </a:cubicBezTo>
                    <a:cubicBezTo>
                      <a:pt x="259" y="705"/>
                      <a:pt x="259" y="718"/>
                      <a:pt x="259" y="721"/>
                    </a:cubicBezTo>
                  </a:path>
                </a:pathLst>
              </a:custGeom>
              <a:solidFill>
                <a:srgbClr val="8CAE4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26" name="Group 115"/>
            <p:cNvGrpSpPr>
              <a:grpSpLocks/>
            </p:cNvGrpSpPr>
            <p:nvPr/>
          </p:nvGrpSpPr>
          <p:grpSpPr bwMode="auto">
            <a:xfrm>
              <a:off x="934" y="2646"/>
              <a:ext cx="301" cy="894"/>
              <a:chOff x="934" y="2646"/>
              <a:chExt cx="301" cy="894"/>
            </a:xfrm>
          </p:grpSpPr>
          <p:sp>
            <p:nvSpPr>
              <p:cNvPr id="37" name="Freeform 116"/>
              <p:cNvSpPr>
                <a:spLocks/>
              </p:cNvSpPr>
              <p:nvPr/>
            </p:nvSpPr>
            <p:spPr bwMode="gray">
              <a:xfrm>
                <a:off x="934" y="2646"/>
                <a:ext cx="294" cy="546"/>
              </a:xfrm>
              <a:custGeom>
                <a:avLst/>
                <a:gdLst>
                  <a:gd name="T0" fmla="*/ 4219037 w 137"/>
                  <a:gd name="T1" fmla="*/ 8705206 h 258"/>
                  <a:gd name="T2" fmla="*/ 5751962 w 137"/>
                  <a:gd name="T3" fmla="*/ 8748590 h 258"/>
                  <a:gd name="T4" fmla="*/ 5751962 w 137"/>
                  <a:gd name="T5" fmla="*/ 8782471 h 258"/>
                  <a:gd name="T6" fmla="*/ 5751962 w 137"/>
                  <a:gd name="T7" fmla="*/ 6699123 h 258"/>
                  <a:gd name="T8" fmla="*/ 3947825 w 137"/>
                  <a:gd name="T9" fmla="*/ 933105 h 258"/>
                  <a:gd name="T10" fmla="*/ 3645526 w 137"/>
                  <a:gd name="T11" fmla="*/ 225652 h 258"/>
                  <a:gd name="T12" fmla="*/ 3645526 w 137"/>
                  <a:gd name="T13" fmla="*/ 225652 h 258"/>
                  <a:gd name="T14" fmla="*/ 3604208 w 137"/>
                  <a:gd name="T15" fmla="*/ 187502 h 258"/>
                  <a:gd name="T16" fmla="*/ 3604208 w 137"/>
                  <a:gd name="T17" fmla="*/ 137279 h 258"/>
                  <a:gd name="T18" fmla="*/ 1804254 w 137"/>
                  <a:gd name="T19" fmla="*/ 187502 h 258"/>
                  <a:gd name="T20" fmla="*/ 39643 w 137"/>
                  <a:gd name="T21" fmla="*/ 839754 h 258"/>
                  <a:gd name="T22" fmla="*/ 39643 w 137"/>
                  <a:gd name="T23" fmla="*/ 903977 h 258"/>
                  <a:gd name="T24" fmla="*/ 85073 w 137"/>
                  <a:gd name="T25" fmla="*/ 1589486 h 258"/>
                  <a:gd name="T26" fmla="*/ 1839633 w 137"/>
                  <a:gd name="T27" fmla="*/ 7699695 h 258"/>
                  <a:gd name="T28" fmla="*/ 2719886 w 137"/>
                  <a:gd name="T29" fmla="*/ 9319145 h 258"/>
                  <a:gd name="T30" fmla="*/ 2719886 w 137"/>
                  <a:gd name="T31" fmla="*/ 9319145 h 258"/>
                  <a:gd name="T32" fmla="*/ 2719886 w 137"/>
                  <a:gd name="T33" fmla="*/ 9288120 h 258"/>
                  <a:gd name="T34" fmla="*/ 4219037 w 137"/>
                  <a:gd name="T35" fmla="*/ 8705206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"/>
                  <a:gd name="T55" fmla="*/ 0 h 258"/>
                  <a:gd name="T56" fmla="*/ 137 w 13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" h="258">
                    <a:moveTo>
                      <a:pt x="96" y="241"/>
                    </a:moveTo>
                    <a:cubicBezTo>
                      <a:pt x="114" y="237"/>
                      <a:pt x="130" y="237"/>
                      <a:pt x="131" y="242"/>
                    </a:cubicBezTo>
                    <a:cubicBezTo>
                      <a:pt x="131" y="242"/>
                      <a:pt x="131" y="242"/>
                      <a:pt x="131" y="243"/>
                    </a:cubicBezTo>
                    <a:cubicBezTo>
                      <a:pt x="132" y="235"/>
                      <a:pt x="137" y="207"/>
                      <a:pt x="131" y="185"/>
                    </a:cubicBezTo>
                    <a:cubicBezTo>
                      <a:pt x="90" y="26"/>
                      <a:pt x="90" y="26"/>
                      <a:pt x="90" y="26"/>
                    </a:cubicBezTo>
                    <a:cubicBezTo>
                      <a:pt x="90" y="26"/>
                      <a:pt x="87" y="16"/>
                      <a:pt x="83" y="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78" y="0"/>
                      <a:pt x="61" y="0"/>
                      <a:pt x="41" y="5"/>
                    </a:cubicBezTo>
                    <a:cubicBezTo>
                      <a:pt x="19" y="10"/>
                      <a:pt x="0" y="17"/>
                      <a:pt x="1" y="23"/>
                    </a:cubicBezTo>
                    <a:cubicBezTo>
                      <a:pt x="1" y="24"/>
                      <a:pt x="1" y="25"/>
                      <a:pt x="1" y="25"/>
                    </a:cubicBezTo>
                    <a:cubicBezTo>
                      <a:pt x="1" y="27"/>
                      <a:pt x="2" y="44"/>
                      <a:pt x="2" y="44"/>
                    </a:cubicBezTo>
                    <a:cubicBezTo>
                      <a:pt x="42" y="213"/>
                      <a:pt x="42" y="213"/>
                      <a:pt x="42" y="213"/>
                    </a:cubicBezTo>
                    <a:cubicBezTo>
                      <a:pt x="42" y="213"/>
                      <a:pt x="54" y="253"/>
                      <a:pt x="62" y="258"/>
                    </a:cubicBezTo>
                    <a:cubicBezTo>
                      <a:pt x="62" y="258"/>
                      <a:pt x="62" y="258"/>
                      <a:pt x="62" y="258"/>
                    </a:cubicBezTo>
                    <a:cubicBezTo>
                      <a:pt x="62" y="258"/>
                      <a:pt x="62" y="257"/>
                      <a:pt x="62" y="257"/>
                    </a:cubicBezTo>
                    <a:cubicBezTo>
                      <a:pt x="60" y="252"/>
                      <a:pt x="77" y="246"/>
                      <a:pt x="96" y="24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8" name="Freeform 117"/>
              <p:cNvSpPr>
                <a:spLocks/>
              </p:cNvSpPr>
              <p:nvPr/>
            </p:nvSpPr>
            <p:spPr bwMode="gray">
              <a:xfrm>
                <a:off x="1064" y="3147"/>
                <a:ext cx="150" cy="57"/>
              </a:xfrm>
              <a:custGeom>
                <a:avLst/>
                <a:gdLst>
                  <a:gd name="T0" fmla="*/ 1654257 w 71"/>
                  <a:gd name="T1" fmla="*/ 414757 h 27"/>
                  <a:gd name="T2" fmla="*/ 1739981 w 71"/>
                  <a:gd name="T3" fmla="*/ 727960 h 27"/>
                  <a:gd name="T4" fmla="*/ 2506382 w 71"/>
                  <a:gd name="T5" fmla="*/ 281576 h 27"/>
                  <a:gd name="T6" fmla="*/ 2506382 w 71"/>
                  <a:gd name="T7" fmla="*/ 253274 h 27"/>
                  <a:gd name="T8" fmla="*/ 2506382 w 71"/>
                  <a:gd name="T9" fmla="*/ 210588 h 27"/>
                  <a:gd name="T10" fmla="*/ 2506382 w 71"/>
                  <a:gd name="T11" fmla="*/ 180696 h 27"/>
                  <a:gd name="T12" fmla="*/ 1271994 w 71"/>
                  <a:gd name="T13" fmla="*/ 133378 h 27"/>
                  <a:gd name="T14" fmla="*/ 63849 w 71"/>
                  <a:gd name="T15" fmla="*/ 698026 h 27"/>
                  <a:gd name="T16" fmla="*/ 63849 w 71"/>
                  <a:gd name="T17" fmla="*/ 727960 h 27"/>
                  <a:gd name="T18" fmla="*/ 1137099 w 71"/>
                  <a:gd name="T19" fmla="*/ 875598 h 27"/>
                  <a:gd name="T20" fmla="*/ 1052174 w 71"/>
                  <a:gd name="T21" fmla="*/ 594438 h 27"/>
                  <a:gd name="T22" fmla="*/ 1654257 w 71"/>
                  <a:gd name="T23" fmla="*/ 414757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1"/>
                  <a:gd name="T37" fmla="*/ 0 h 27"/>
                  <a:gd name="T38" fmla="*/ 71 w 71"/>
                  <a:gd name="T39" fmla="*/ 27 h 2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1" h="27">
                    <a:moveTo>
                      <a:pt x="47" y="12"/>
                    </a:moveTo>
                    <a:cubicBezTo>
                      <a:pt x="49" y="21"/>
                      <a:pt x="49" y="21"/>
                      <a:pt x="49" y="21"/>
                    </a:cubicBezTo>
                    <a:cubicBezTo>
                      <a:pt x="60" y="17"/>
                      <a:pt x="69" y="12"/>
                      <a:pt x="71" y="8"/>
                    </a:cubicBezTo>
                    <a:cubicBezTo>
                      <a:pt x="71" y="8"/>
                      <a:pt x="71" y="7"/>
                      <a:pt x="71" y="7"/>
                    </a:cubicBezTo>
                    <a:cubicBezTo>
                      <a:pt x="71" y="7"/>
                      <a:pt x="71" y="6"/>
                      <a:pt x="71" y="6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70" y="0"/>
                      <a:pt x="54" y="0"/>
                      <a:pt x="36" y="4"/>
                    </a:cubicBezTo>
                    <a:cubicBezTo>
                      <a:pt x="17" y="9"/>
                      <a:pt x="0" y="15"/>
                      <a:pt x="2" y="20"/>
                    </a:cubicBezTo>
                    <a:cubicBezTo>
                      <a:pt x="2" y="20"/>
                      <a:pt x="2" y="21"/>
                      <a:pt x="2" y="21"/>
                    </a:cubicBezTo>
                    <a:cubicBezTo>
                      <a:pt x="5" y="25"/>
                      <a:pt x="18" y="27"/>
                      <a:pt x="32" y="25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6" y="13"/>
                      <a:pt x="47" y="12"/>
                      <a:pt x="47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5D5D5D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9" name="Freeform 118"/>
              <p:cNvSpPr>
                <a:spLocks/>
              </p:cNvSpPr>
              <p:nvPr/>
            </p:nvSpPr>
            <p:spPr bwMode="gray">
              <a:xfrm>
                <a:off x="1127" y="3172"/>
                <a:ext cx="108" cy="368"/>
              </a:xfrm>
              <a:custGeom>
                <a:avLst/>
                <a:gdLst>
                  <a:gd name="T0" fmla="*/ 1862801 w 51"/>
                  <a:gd name="T1" fmla="*/ 6229563 h 174"/>
                  <a:gd name="T2" fmla="*/ 691158 w 51"/>
                  <a:gd name="T3" fmla="*/ 322704 h 174"/>
                  <a:gd name="T4" fmla="*/ 618389 w 51"/>
                  <a:gd name="T5" fmla="*/ 0 h 174"/>
                  <a:gd name="T6" fmla="*/ 0 w 51"/>
                  <a:gd name="T7" fmla="*/ 186054 h 174"/>
                  <a:gd name="T8" fmla="*/ 65118 w 51"/>
                  <a:gd name="T9" fmla="*/ 457849 h 174"/>
                  <a:gd name="T10" fmla="*/ 1820772 w 51"/>
                  <a:gd name="T11" fmla="*/ 6229563 h 174"/>
                  <a:gd name="T12" fmla="*/ 1862801 w 51"/>
                  <a:gd name="T13" fmla="*/ 6229563 h 1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"/>
                  <a:gd name="T22" fmla="*/ 0 h 174"/>
                  <a:gd name="T23" fmla="*/ 51 w 51"/>
                  <a:gd name="T24" fmla="*/ 174 h 1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" h="174">
                    <a:moveTo>
                      <a:pt x="51" y="174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6" y="1"/>
                      <a:pt x="0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50" y="174"/>
                      <a:pt x="50" y="174"/>
                      <a:pt x="50" y="174"/>
                    </a:cubicBezTo>
                    <a:lnTo>
                      <a:pt x="51" y="17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FBFBF"/>
                  </a:gs>
                  <a:gs pos="100000">
                    <a:srgbClr val="80808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27" name="Group 119"/>
            <p:cNvGrpSpPr>
              <a:grpSpLocks/>
            </p:cNvGrpSpPr>
            <p:nvPr/>
          </p:nvGrpSpPr>
          <p:grpSpPr bwMode="auto">
            <a:xfrm>
              <a:off x="501" y="1103"/>
              <a:ext cx="739" cy="2061"/>
              <a:chOff x="501" y="1103"/>
              <a:chExt cx="739" cy="2061"/>
            </a:xfrm>
          </p:grpSpPr>
          <p:sp>
            <p:nvSpPr>
              <p:cNvPr id="28" name="Freeform 120"/>
              <p:cNvSpPr>
                <a:spLocks/>
              </p:cNvSpPr>
              <p:nvPr/>
            </p:nvSpPr>
            <p:spPr bwMode="gray">
              <a:xfrm>
                <a:off x="501" y="1103"/>
                <a:ext cx="318" cy="824"/>
              </a:xfrm>
              <a:custGeom>
                <a:avLst/>
                <a:gdLst/>
                <a:ahLst/>
                <a:cxnLst>
                  <a:cxn ang="0">
                    <a:pos x="70" y="67"/>
                  </a:cxn>
                  <a:cxn ang="0">
                    <a:pos x="28" y="5"/>
                  </a:cxn>
                  <a:cxn ang="0">
                    <a:pos x="8" y="147"/>
                  </a:cxn>
                  <a:cxn ang="0">
                    <a:pos x="113" y="333"/>
                  </a:cxn>
                  <a:cxn ang="0">
                    <a:pos x="149" y="390"/>
                  </a:cxn>
                  <a:cxn ang="0">
                    <a:pos x="145" y="375"/>
                  </a:cxn>
                  <a:cxn ang="0">
                    <a:pos x="70" y="67"/>
                  </a:cxn>
                </a:cxnLst>
                <a:rect l="0" t="0" r="r" b="b"/>
                <a:pathLst>
                  <a:path w="149" h="390">
                    <a:moveTo>
                      <a:pt x="70" y="67"/>
                    </a:moveTo>
                    <a:cubicBezTo>
                      <a:pt x="70" y="67"/>
                      <a:pt x="43" y="0"/>
                      <a:pt x="28" y="5"/>
                    </a:cubicBezTo>
                    <a:cubicBezTo>
                      <a:pt x="14" y="10"/>
                      <a:pt x="0" y="112"/>
                      <a:pt x="8" y="147"/>
                    </a:cubicBezTo>
                    <a:cubicBezTo>
                      <a:pt x="21" y="199"/>
                      <a:pt x="113" y="333"/>
                      <a:pt x="113" y="333"/>
                    </a:cubicBezTo>
                    <a:cubicBezTo>
                      <a:pt x="149" y="390"/>
                      <a:pt x="149" y="390"/>
                      <a:pt x="149" y="390"/>
                    </a:cubicBezTo>
                    <a:cubicBezTo>
                      <a:pt x="145" y="375"/>
                      <a:pt x="145" y="375"/>
                      <a:pt x="145" y="375"/>
                    </a:cubicBezTo>
                    <a:lnTo>
                      <a:pt x="70" y="67"/>
                    </a:lnTo>
                    <a:close/>
                  </a:path>
                </a:pathLst>
              </a:custGeom>
              <a:solidFill>
                <a:srgbClr val="8CAE4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cs typeface="+mn-cs"/>
                </a:endParaRPr>
              </a:p>
            </p:txBody>
          </p:sp>
          <p:sp>
            <p:nvSpPr>
              <p:cNvPr id="29" name="Freeform 121"/>
              <p:cNvSpPr>
                <a:spLocks/>
              </p:cNvSpPr>
              <p:nvPr/>
            </p:nvSpPr>
            <p:spPr bwMode="gray">
              <a:xfrm>
                <a:off x="1214" y="3161"/>
                <a:ext cx="0" cy="3"/>
              </a:xfrm>
              <a:custGeom>
                <a:avLst/>
                <a:gdLst>
                  <a:gd name="T0" fmla="*/ 4782968 h 1"/>
                  <a:gd name="T1" fmla="*/ 0 h 1"/>
                  <a:gd name="T2" fmla="*/ 4782968 h 1"/>
                  <a:gd name="T3" fmla="*/ 4782968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7C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grpSp>
            <p:nvGrpSpPr>
              <p:cNvPr id="30" name="Group 122"/>
              <p:cNvGrpSpPr>
                <a:grpSpLocks/>
              </p:cNvGrpSpPr>
              <p:nvPr/>
            </p:nvGrpSpPr>
            <p:grpSpPr bwMode="auto">
              <a:xfrm>
                <a:off x="969" y="2736"/>
                <a:ext cx="271" cy="364"/>
                <a:chOff x="3018" y="2598"/>
                <a:chExt cx="300" cy="407"/>
              </a:xfrm>
            </p:grpSpPr>
            <p:sp>
              <p:nvSpPr>
                <p:cNvPr id="31" name="Freeform 123"/>
                <p:cNvSpPr>
                  <a:spLocks/>
                </p:cNvSpPr>
                <p:nvPr/>
              </p:nvSpPr>
              <p:spPr bwMode="gray">
                <a:xfrm>
                  <a:off x="3018" y="2598"/>
                  <a:ext cx="215" cy="73"/>
                </a:xfrm>
                <a:custGeom>
                  <a:avLst/>
                  <a:gdLst>
                    <a:gd name="T0" fmla="*/ 15213050 w 91"/>
                    <a:gd name="T1" fmla="*/ 2124479 h 31"/>
                    <a:gd name="T2" fmla="*/ 15213050 w 91"/>
                    <a:gd name="T3" fmla="*/ 1656775 h 31"/>
                    <a:gd name="T4" fmla="*/ 6773979 w 91"/>
                    <a:gd name="T5" fmla="*/ 813185 h 31"/>
                    <a:gd name="T6" fmla="*/ 358301 w 91"/>
                    <a:gd name="T7" fmla="*/ 4655827 h 31"/>
                    <a:gd name="T8" fmla="*/ 513633 w 91"/>
                    <a:gd name="T9" fmla="*/ 5002804 h 31"/>
                    <a:gd name="T10" fmla="*/ 6925637 w 91"/>
                    <a:gd name="T11" fmla="*/ 1656775 h 31"/>
                    <a:gd name="T12" fmla="*/ 15213050 w 91"/>
                    <a:gd name="T13" fmla="*/ 2124479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1"/>
                    <a:gd name="T22" fmla="*/ 0 h 31"/>
                    <a:gd name="T23" fmla="*/ 91 w 91"/>
                    <a:gd name="T24" fmla="*/ 31 h 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1" h="31">
                      <a:moveTo>
                        <a:pt x="90" y="13"/>
                      </a:moveTo>
                      <a:cubicBezTo>
                        <a:pt x="91" y="12"/>
                        <a:pt x="90" y="10"/>
                        <a:pt x="90" y="10"/>
                      </a:cubicBezTo>
                      <a:cubicBezTo>
                        <a:pt x="89" y="4"/>
                        <a:pt x="63" y="0"/>
                        <a:pt x="40" y="5"/>
                      </a:cubicBezTo>
                      <a:cubicBezTo>
                        <a:pt x="16" y="11"/>
                        <a:pt x="0" y="23"/>
                        <a:pt x="2" y="29"/>
                      </a:cubicBezTo>
                      <a:cubicBezTo>
                        <a:pt x="2" y="29"/>
                        <a:pt x="2" y="31"/>
                        <a:pt x="3" y="31"/>
                      </a:cubicBezTo>
                      <a:cubicBezTo>
                        <a:pt x="5" y="25"/>
                        <a:pt x="20" y="15"/>
                        <a:pt x="41" y="10"/>
                      </a:cubicBezTo>
                      <a:cubicBezTo>
                        <a:pt x="61" y="5"/>
                        <a:pt x="84" y="8"/>
                        <a:pt x="90" y="13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2" name="Freeform 124"/>
                <p:cNvSpPr>
                  <a:spLocks/>
                </p:cNvSpPr>
                <p:nvPr/>
              </p:nvSpPr>
              <p:spPr bwMode="gray">
                <a:xfrm>
                  <a:off x="3030" y="2645"/>
                  <a:ext cx="215" cy="74"/>
                </a:xfrm>
                <a:custGeom>
                  <a:avLst/>
                  <a:gdLst>
                    <a:gd name="T0" fmla="*/ 15364703 w 91"/>
                    <a:gd name="T1" fmla="*/ 2367740 h 31"/>
                    <a:gd name="T2" fmla="*/ 15213050 w 91"/>
                    <a:gd name="T3" fmla="*/ 1705731 h 31"/>
                    <a:gd name="T4" fmla="*/ 6570131 w 91"/>
                    <a:gd name="T5" fmla="*/ 991891 h 31"/>
                    <a:gd name="T6" fmla="*/ 151653 w 91"/>
                    <a:gd name="T7" fmla="*/ 5652026 h 31"/>
                    <a:gd name="T8" fmla="*/ 358301 w 91"/>
                    <a:gd name="T9" fmla="*/ 6067547 h 31"/>
                    <a:gd name="T10" fmla="*/ 6773979 w 91"/>
                    <a:gd name="T11" fmla="*/ 1952504 h 31"/>
                    <a:gd name="T12" fmla="*/ 15364703 w 91"/>
                    <a:gd name="T13" fmla="*/ 2367740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1"/>
                    <a:gd name="T22" fmla="*/ 0 h 31"/>
                    <a:gd name="T23" fmla="*/ 91 w 91"/>
                    <a:gd name="T24" fmla="*/ 31 h 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1" h="31">
                      <a:moveTo>
                        <a:pt x="91" y="12"/>
                      </a:moveTo>
                      <a:cubicBezTo>
                        <a:pt x="91" y="12"/>
                        <a:pt x="90" y="10"/>
                        <a:pt x="90" y="9"/>
                      </a:cubicBezTo>
                      <a:cubicBezTo>
                        <a:pt x="89" y="3"/>
                        <a:pt x="63" y="0"/>
                        <a:pt x="39" y="5"/>
                      </a:cubicBezTo>
                      <a:cubicBezTo>
                        <a:pt x="16" y="10"/>
                        <a:pt x="0" y="22"/>
                        <a:pt x="1" y="29"/>
                      </a:cubicBezTo>
                      <a:cubicBezTo>
                        <a:pt x="1" y="29"/>
                        <a:pt x="1" y="31"/>
                        <a:pt x="2" y="31"/>
                      </a:cubicBezTo>
                      <a:cubicBezTo>
                        <a:pt x="5" y="25"/>
                        <a:pt x="20" y="14"/>
                        <a:pt x="40" y="10"/>
                      </a:cubicBezTo>
                      <a:cubicBezTo>
                        <a:pt x="61" y="5"/>
                        <a:pt x="84" y="8"/>
                        <a:pt x="91" y="12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3" name="Freeform 125"/>
                <p:cNvSpPr>
                  <a:spLocks/>
                </p:cNvSpPr>
                <p:nvPr/>
              </p:nvSpPr>
              <p:spPr bwMode="gray">
                <a:xfrm>
                  <a:off x="3039" y="2690"/>
                  <a:ext cx="218" cy="76"/>
                </a:xfrm>
                <a:custGeom>
                  <a:avLst/>
                  <a:gdLst>
                    <a:gd name="T0" fmla="*/ 16200783 w 92"/>
                    <a:gd name="T1" fmla="*/ 2386853 h 32"/>
                    <a:gd name="T2" fmla="*/ 16038838 w 92"/>
                    <a:gd name="T3" fmla="*/ 1832357 h 32"/>
                    <a:gd name="T4" fmla="*/ 7048897 w 92"/>
                    <a:gd name="T5" fmla="*/ 896786 h 32"/>
                    <a:gd name="T6" fmla="*/ 367851 w 92"/>
                    <a:gd name="T7" fmla="*/ 5275008 h 32"/>
                    <a:gd name="T8" fmla="*/ 367851 w 92"/>
                    <a:gd name="T9" fmla="*/ 5789513 h 32"/>
                    <a:gd name="T10" fmla="*/ 7204004 w 92"/>
                    <a:gd name="T11" fmla="*/ 1832357 h 32"/>
                    <a:gd name="T12" fmla="*/ 16200783 w 92"/>
                    <a:gd name="T13" fmla="*/ 2386853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2"/>
                    <a:gd name="T22" fmla="*/ 0 h 32"/>
                    <a:gd name="T23" fmla="*/ 92 w 92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2" h="32">
                      <a:moveTo>
                        <a:pt x="92" y="13"/>
                      </a:moveTo>
                      <a:cubicBezTo>
                        <a:pt x="92" y="12"/>
                        <a:pt x="91" y="10"/>
                        <a:pt x="91" y="10"/>
                      </a:cubicBezTo>
                      <a:cubicBezTo>
                        <a:pt x="90" y="3"/>
                        <a:pt x="64" y="0"/>
                        <a:pt x="40" y="5"/>
                      </a:cubicBezTo>
                      <a:cubicBezTo>
                        <a:pt x="16" y="11"/>
                        <a:pt x="0" y="23"/>
                        <a:pt x="2" y="29"/>
                      </a:cubicBezTo>
                      <a:cubicBezTo>
                        <a:pt x="2" y="30"/>
                        <a:pt x="2" y="31"/>
                        <a:pt x="2" y="32"/>
                      </a:cubicBezTo>
                      <a:cubicBezTo>
                        <a:pt x="5" y="25"/>
                        <a:pt x="20" y="15"/>
                        <a:pt x="41" y="10"/>
                      </a:cubicBezTo>
                      <a:cubicBezTo>
                        <a:pt x="62" y="5"/>
                        <a:pt x="85" y="8"/>
                        <a:pt x="92" y="13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4" name="Freeform 126"/>
                <p:cNvSpPr>
                  <a:spLocks/>
                </p:cNvSpPr>
                <p:nvPr/>
              </p:nvSpPr>
              <p:spPr bwMode="gray">
                <a:xfrm>
                  <a:off x="3072" y="2832"/>
                  <a:ext cx="222" cy="76"/>
                </a:xfrm>
                <a:custGeom>
                  <a:avLst/>
                  <a:gdLst>
                    <a:gd name="T0" fmla="*/ 15785163 w 94"/>
                    <a:gd name="T1" fmla="*/ 2386853 h 32"/>
                    <a:gd name="T2" fmla="*/ 15654807 w 94"/>
                    <a:gd name="T3" fmla="*/ 1832357 h 32"/>
                    <a:gd name="T4" fmla="*/ 6898645 w 94"/>
                    <a:gd name="T5" fmla="*/ 1055778 h 32"/>
                    <a:gd name="T6" fmla="*/ 356060 w 94"/>
                    <a:gd name="T7" fmla="*/ 5436185 h 32"/>
                    <a:gd name="T8" fmla="*/ 507398 w 94"/>
                    <a:gd name="T9" fmla="*/ 5789513 h 32"/>
                    <a:gd name="T10" fmla="*/ 7048604 w 94"/>
                    <a:gd name="T11" fmla="*/ 1832357 h 32"/>
                    <a:gd name="T12" fmla="*/ 15785163 w 94"/>
                    <a:gd name="T13" fmla="*/ 2386853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"/>
                    <a:gd name="T22" fmla="*/ 0 h 32"/>
                    <a:gd name="T23" fmla="*/ 94 w 94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" h="32">
                      <a:moveTo>
                        <a:pt x="94" y="13"/>
                      </a:moveTo>
                      <a:cubicBezTo>
                        <a:pt x="94" y="12"/>
                        <a:pt x="93" y="11"/>
                        <a:pt x="93" y="10"/>
                      </a:cubicBezTo>
                      <a:cubicBezTo>
                        <a:pt x="92" y="4"/>
                        <a:pt x="65" y="0"/>
                        <a:pt x="41" y="6"/>
                      </a:cubicBezTo>
                      <a:cubicBezTo>
                        <a:pt x="17" y="11"/>
                        <a:pt x="0" y="23"/>
                        <a:pt x="2" y="30"/>
                      </a:cubicBezTo>
                      <a:cubicBezTo>
                        <a:pt x="2" y="30"/>
                        <a:pt x="2" y="32"/>
                        <a:pt x="3" y="32"/>
                      </a:cubicBezTo>
                      <a:cubicBezTo>
                        <a:pt x="6" y="26"/>
                        <a:pt x="21" y="15"/>
                        <a:pt x="42" y="10"/>
                      </a:cubicBezTo>
                      <a:cubicBezTo>
                        <a:pt x="63" y="5"/>
                        <a:pt x="87" y="8"/>
                        <a:pt x="94" y="13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5" name="Freeform 127"/>
                <p:cNvSpPr>
                  <a:spLocks/>
                </p:cNvSpPr>
                <p:nvPr/>
              </p:nvSpPr>
              <p:spPr bwMode="gray">
                <a:xfrm>
                  <a:off x="3084" y="2879"/>
                  <a:ext cx="222" cy="78"/>
                </a:xfrm>
                <a:custGeom>
                  <a:avLst/>
                  <a:gdLst>
                    <a:gd name="T0" fmla="*/ 15785163 w 94"/>
                    <a:gd name="T1" fmla="*/ 2367463 h 33"/>
                    <a:gd name="T2" fmla="*/ 15654807 w 94"/>
                    <a:gd name="T3" fmla="*/ 1850999 h 33"/>
                    <a:gd name="T4" fmla="*/ 6898645 w 94"/>
                    <a:gd name="T5" fmla="*/ 1001619 h 33"/>
                    <a:gd name="T6" fmla="*/ 356060 w 94"/>
                    <a:gd name="T7" fmla="*/ 5104641 h 33"/>
                    <a:gd name="T8" fmla="*/ 507398 w 94"/>
                    <a:gd name="T9" fmla="*/ 5595819 h 33"/>
                    <a:gd name="T10" fmla="*/ 7048604 w 94"/>
                    <a:gd name="T11" fmla="*/ 1850999 h 33"/>
                    <a:gd name="T12" fmla="*/ 15785163 w 94"/>
                    <a:gd name="T13" fmla="*/ 2367463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"/>
                    <a:gd name="T22" fmla="*/ 0 h 33"/>
                    <a:gd name="T23" fmla="*/ 94 w 94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" h="33">
                      <a:moveTo>
                        <a:pt x="94" y="14"/>
                      </a:moveTo>
                      <a:cubicBezTo>
                        <a:pt x="94" y="13"/>
                        <a:pt x="93" y="11"/>
                        <a:pt x="93" y="11"/>
                      </a:cubicBezTo>
                      <a:cubicBezTo>
                        <a:pt x="92" y="4"/>
                        <a:pt x="65" y="0"/>
                        <a:pt x="41" y="6"/>
                      </a:cubicBezTo>
                      <a:cubicBezTo>
                        <a:pt x="17" y="12"/>
                        <a:pt x="0" y="24"/>
                        <a:pt x="2" y="30"/>
                      </a:cubicBezTo>
                      <a:cubicBezTo>
                        <a:pt x="2" y="31"/>
                        <a:pt x="2" y="32"/>
                        <a:pt x="3" y="33"/>
                      </a:cubicBezTo>
                      <a:cubicBezTo>
                        <a:pt x="5" y="26"/>
                        <a:pt x="21" y="16"/>
                        <a:pt x="42" y="11"/>
                      </a:cubicBezTo>
                      <a:cubicBezTo>
                        <a:pt x="63" y="6"/>
                        <a:pt x="87" y="9"/>
                        <a:pt x="94" y="14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6" name="Freeform 128"/>
                <p:cNvSpPr>
                  <a:spLocks/>
                </p:cNvSpPr>
                <p:nvPr/>
              </p:nvSpPr>
              <p:spPr bwMode="gray">
                <a:xfrm>
                  <a:off x="3096" y="2927"/>
                  <a:ext cx="222" cy="78"/>
                </a:xfrm>
                <a:custGeom>
                  <a:avLst/>
                  <a:gdLst>
                    <a:gd name="T0" fmla="*/ 15654807 w 94"/>
                    <a:gd name="T1" fmla="*/ 1736051 h 33"/>
                    <a:gd name="T2" fmla="*/ 6898645 w 94"/>
                    <a:gd name="T3" fmla="*/ 1001619 h 33"/>
                    <a:gd name="T4" fmla="*/ 356060 w 94"/>
                    <a:gd name="T5" fmla="*/ 5104641 h 33"/>
                    <a:gd name="T6" fmla="*/ 356060 w 94"/>
                    <a:gd name="T7" fmla="*/ 5595819 h 33"/>
                    <a:gd name="T8" fmla="*/ 7048604 w 94"/>
                    <a:gd name="T9" fmla="*/ 1736051 h 33"/>
                    <a:gd name="T10" fmla="*/ 15654807 w 94"/>
                    <a:gd name="T11" fmla="*/ 2226949 h 33"/>
                    <a:gd name="T12" fmla="*/ 15654807 w 94"/>
                    <a:gd name="T13" fmla="*/ 1736051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"/>
                    <a:gd name="T22" fmla="*/ 0 h 33"/>
                    <a:gd name="T23" fmla="*/ 94 w 94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" h="33">
                      <a:moveTo>
                        <a:pt x="93" y="10"/>
                      </a:moveTo>
                      <a:cubicBezTo>
                        <a:pt x="92" y="4"/>
                        <a:pt x="65" y="0"/>
                        <a:pt x="41" y="6"/>
                      </a:cubicBezTo>
                      <a:cubicBezTo>
                        <a:pt x="17" y="11"/>
                        <a:pt x="0" y="24"/>
                        <a:pt x="2" y="30"/>
                      </a:cubicBezTo>
                      <a:cubicBezTo>
                        <a:pt x="2" y="31"/>
                        <a:pt x="2" y="32"/>
                        <a:pt x="2" y="33"/>
                      </a:cubicBezTo>
                      <a:cubicBezTo>
                        <a:pt x="5" y="26"/>
                        <a:pt x="21" y="15"/>
                        <a:pt x="42" y="10"/>
                      </a:cubicBezTo>
                      <a:cubicBezTo>
                        <a:pt x="63" y="6"/>
                        <a:pt x="87" y="8"/>
                        <a:pt x="93" y="13"/>
                      </a:cubicBezTo>
                      <a:cubicBezTo>
                        <a:pt x="94" y="12"/>
                        <a:pt x="93" y="11"/>
                        <a:pt x="93" y="10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</p:grpSp>
      <p:grpSp>
        <p:nvGrpSpPr>
          <p:cNvPr id="61" name="Group 110"/>
          <p:cNvGrpSpPr>
            <a:grpSpLocks/>
          </p:cNvGrpSpPr>
          <p:nvPr/>
        </p:nvGrpSpPr>
        <p:grpSpPr bwMode="auto">
          <a:xfrm>
            <a:off x="6051579" y="3286809"/>
            <a:ext cx="817245" cy="2357437"/>
            <a:chOff x="393" y="1110"/>
            <a:chExt cx="842" cy="2430"/>
          </a:xfrm>
        </p:grpSpPr>
        <p:sp>
          <p:nvSpPr>
            <p:cNvPr id="62" name="Freeform 111"/>
            <p:cNvSpPr>
              <a:spLocks/>
            </p:cNvSpPr>
            <p:nvPr/>
          </p:nvSpPr>
          <p:spPr bwMode="gray">
            <a:xfrm>
              <a:off x="412" y="1110"/>
              <a:ext cx="816" cy="2109"/>
            </a:xfrm>
            <a:custGeom>
              <a:avLst/>
              <a:gdLst/>
              <a:ahLst/>
              <a:cxnLst>
                <a:cxn ang="0">
                  <a:pos x="379" y="911"/>
                </a:cxn>
                <a:cxn ang="0">
                  <a:pos x="337" y="749"/>
                </a:cxn>
                <a:cxn ang="0">
                  <a:pos x="328" y="727"/>
                </a:cxn>
                <a:cxn ang="0">
                  <a:pos x="215" y="358"/>
                </a:cxn>
                <a:cxn ang="0">
                  <a:pos x="215" y="357"/>
                </a:cxn>
                <a:cxn ang="0">
                  <a:pos x="264" y="193"/>
                </a:cxn>
                <a:cxn ang="0">
                  <a:pos x="277" y="116"/>
                </a:cxn>
                <a:cxn ang="0">
                  <a:pos x="187" y="11"/>
                </a:cxn>
                <a:cxn ang="0">
                  <a:pos x="145" y="59"/>
                </a:cxn>
                <a:cxn ang="0">
                  <a:pos x="138" y="33"/>
                </a:cxn>
                <a:cxn ang="0">
                  <a:pos x="124" y="74"/>
                </a:cxn>
                <a:cxn ang="0">
                  <a:pos x="82" y="12"/>
                </a:cxn>
                <a:cxn ang="0">
                  <a:pos x="75" y="57"/>
                </a:cxn>
                <a:cxn ang="0">
                  <a:pos x="42" y="50"/>
                </a:cxn>
                <a:cxn ang="0">
                  <a:pos x="11" y="111"/>
                </a:cxn>
                <a:cxn ang="0">
                  <a:pos x="11" y="204"/>
                </a:cxn>
                <a:cxn ang="0">
                  <a:pos x="173" y="371"/>
                </a:cxn>
                <a:cxn ang="0">
                  <a:pos x="249" y="751"/>
                </a:cxn>
                <a:cxn ang="0">
                  <a:pos x="250" y="770"/>
                </a:cxn>
                <a:cxn ang="0">
                  <a:pos x="290" y="939"/>
                </a:cxn>
                <a:cxn ang="0">
                  <a:pos x="310" y="984"/>
                </a:cxn>
                <a:cxn ang="0">
                  <a:pos x="379" y="971"/>
                </a:cxn>
                <a:cxn ang="0">
                  <a:pos x="379" y="911"/>
                </a:cxn>
              </a:cxnLst>
              <a:rect l="0" t="0" r="r" b="b"/>
              <a:pathLst>
                <a:path w="385" h="997">
                  <a:moveTo>
                    <a:pt x="379" y="911"/>
                  </a:moveTo>
                  <a:cubicBezTo>
                    <a:pt x="337" y="749"/>
                    <a:pt x="337" y="749"/>
                    <a:pt x="337" y="749"/>
                  </a:cubicBezTo>
                  <a:cubicBezTo>
                    <a:pt x="337" y="749"/>
                    <a:pt x="333" y="736"/>
                    <a:pt x="328" y="727"/>
                  </a:cubicBezTo>
                  <a:cubicBezTo>
                    <a:pt x="215" y="358"/>
                    <a:pt x="215" y="358"/>
                    <a:pt x="215" y="358"/>
                  </a:cubicBezTo>
                  <a:cubicBezTo>
                    <a:pt x="215" y="357"/>
                    <a:pt x="215" y="357"/>
                    <a:pt x="215" y="357"/>
                  </a:cubicBezTo>
                  <a:cubicBezTo>
                    <a:pt x="264" y="193"/>
                    <a:pt x="264" y="193"/>
                    <a:pt x="264" y="193"/>
                  </a:cubicBezTo>
                  <a:cubicBezTo>
                    <a:pt x="276" y="170"/>
                    <a:pt x="277" y="116"/>
                    <a:pt x="277" y="116"/>
                  </a:cubicBezTo>
                  <a:cubicBezTo>
                    <a:pt x="253" y="42"/>
                    <a:pt x="187" y="11"/>
                    <a:pt x="187" y="11"/>
                  </a:cubicBezTo>
                  <a:cubicBezTo>
                    <a:pt x="187" y="11"/>
                    <a:pt x="156" y="46"/>
                    <a:pt x="145" y="59"/>
                  </a:cubicBezTo>
                  <a:cubicBezTo>
                    <a:pt x="144" y="41"/>
                    <a:pt x="138" y="33"/>
                    <a:pt x="138" y="33"/>
                  </a:cubicBezTo>
                  <a:cubicBezTo>
                    <a:pt x="134" y="34"/>
                    <a:pt x="127" y="59"/>
                    <a:pt x="124" y="74"/>
                  </a:cubicBezTo>
                  <a:cubicBezTo>
                    <a:pt x="93" y="0"/>
                    <a:pt x="82" y="12"/>
                    <a:pt x="82" y="12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5" y="57"/>
                    <a:pt x="50" y="49"/>
                    <a:pt x="42" y="50"/>
                  </a:cubicBezTo>
                  <a:cubicBezTo>
                    <a:pt x="24" y="52"/>
                    <a:pt x="11" y="111"/>
                    <a:pt x="11" y="111"/>
                  </a:cubicBezTo>
                  <a:cubicBezTo>
                    <a:pt x="0" y="157"/>
                    <a:pt x="0" y="184"/>
                    <a:pt x="11" y="204"/>
                  </a:cubicBezTo>
                  <a:cubicBezTo>
                    <a:pt x="34" y="243"/>
                    <a:pt x="125" y="328"/>
                    <a:pt x="173" y="371"/>
                  </a:cubicBezTo>
                  <a:cubicBezTo>
                    <a:pt x="193" y="469"/>
                    <a:pt x="249" y="752"/>
                    <a:pt x="249" y="751"/>
                  </a:cubicBezTo>
                  <a:cubicBezTo>
                    <a:pt x="249" y="753"/>
                    <a:pt x="250" y="762"/>
                    <a:pt x="250" y="770"/>
                  </a:cubicBezTo>
                  <a:cubicBezTo>
                    <a:pt x="290" y="939"/>
                    <a:pt x="290" y="939"/>
                    <a:pt x="290" y="939"/>
                  </a:cubicBezTo>
                  <a:cubicBezTo>
                    <a:pt x="290" y="939"/>
                    <a:pt x="299" y="971"/>
                    <a:pt x="310" y="984"/>
                  </a:cubicBezTo>
                  <a:cubicBezTo>
                    <a:pt x="310" y="984"/>
                    <a:pt x="351" y="997"/>
                    <a:pt x="379" y="971"/>
                  </a:cubicBezTo>
                  <a:cubicBezTo>
                    <a:pt x="379" y="971"/>
                    <a:pt x="385" y="940"/>
                    <a:pt x="379" y="91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cs typeface="+mn-cs"/>
              </a:endParaRPr>
            </a:p>
          </p:txBody>
        </p:sp>
        <p:grpSp>
          <p:nvGrpSpPr>
            <p:cNvPr id="63" name="Group 112"/>
            <p:cNvGrpSpPr>
              <a:grpSpLocks/>
            </p:cNvGrpSpPr>
            <p:nvPr/>
          </p:nvGrpSpPr>
          <p:grpSpPr bwMode="auto">
            <a:xfrm>
              <a:off x="393" y="1131"/>
              <a:ext cx="639" cy="1608"/>
              <a:chOff x="393" y="1131"/>
              <a:chExt cx="639" cy="1608"/>
            </a:xfrm>
          </p:grpSpPr>
          <p:sp>
            <p:nvSpPr>
              <p:cNvPr id="78" name="Freeform 113"/>
              <p:cNvSpPr>
                <a:spLocks/>
              </p:cNvSpPr>
              <p:nvPr/>
            </p:nvSpPr>
            <p:spPr bwMode="gray">
              <a:xfrm>
                <a:off x="674" y="1131"/>
                <a:ext cx="331" cy="823"/>
              </a:xfrm>
              <a:custGeom>
                <a:avLst/>
                <a:gdLst>
                  <a:gd name="T0" fmla="*/ 0 w 156"/>
                  <a:gd name="T1" fmla="*/ 2299801 h 389"/>
                  <a:gd name="T2" fmla="*/ 2962594 w 156"/>
                  <a:gd name="T3" fmla="*/ 13935840 h 389"/>
                  <a:gd name="T4" fmla="*/ 3813489 w 156"/>
                  <a:gd name="T5" fmla="*/ 11333036 h 389"/>
                  <a:gd name="T6" fmla="*/ 5446728 w 156"/>
                  <a:gd name="T7" fmla="*/ 6127009 h 389"/>
                  <a:gd name="T8" fmla="*/ 5744191 w 156"/>
                  <a:gd name="T9" fmla="*/ 3812362 h 389"/>
                  <a:gd name="T10" fmla="*/ 2365695 w 156"/>
                  <a:gd name="T11" fmla="*/ 30550 h 389"/>
                  <a:gd name="T12" fmla="*/ 0 w 156"/>
                  <a:gd name="T13" fmla="*/ 2299801 h 3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6"/>
                  <a:gd name="T22" fmla="*/ 0 h 389"/>
                  <a:gd name="T23" fmla="*/ 156 w 156"/>
                  <a:gd name="T24" fmla="*/ 389 h 3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6" h="389">
                    <a:moveTo>
                      <a:pt x="0" y="64"/>
                    </a:moveTo>
                    <a:cubicBezTo>
                      <a:pt x="0" y="64"/>
                      <a:pt x="66" y="329"/>
                      <a:pt x="79" y="387"/>
                    </a:cubicBezTo>
                    <a:cubicBezTo>
                      <a:pt x="79" y="389"/>
                      <a:pt x="101" y="320"/>
                      <a:pt x="102" y="315"/>
                    </a:cubicBezTo>
                    <a:cubicBezTo>
                      <a:pt x="118" y="266"/>
                      <a:pt x="145" y="170"/>
                      <a:pt x="145" y="170"/>
                    </a:cubicBezTo>
                    <a:cubicBezTo>
                      <a:pt x="145" y="170"/>
                      <a:pt x="156" y="134"/>
                      <a:pt x="153" y="106"/>
                    </a:cubicBezTo>
                    <a:cubicBezTo>
                      <a:pt x="149" y="72"/>
                      <a:pt x="91" y="0"/>
                      <a:pt x="63" y="1"/>
                    </a:cubicBezTo>
                    <a:cubicBezTo>
                      <a:pt x="39" y="2"/>
                      <a:pt x="0" y="64"/>
                      <a:pt x="0" y="6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9" name="Freeform 114"/>
              <p:cNvSpPr>
                <a:spLocks/>
              </p:cNvSpPr>
              <p:nvPr/>
            </p:nvSpPr>
            <p:spPr bwMode="gray">
              <a:xfrm>
                <a:off x="393" y="1214"/>
                <a:ext cx="639" cy="1525"/>
              </a:xfrm>
              <a:custGeom>
                <a:avLst/>
                <a:gdLst>
                  <a:gd name="T0" fmla="*/ 9338567 w 302"/>
                  <a:gd name="T1" fmla="*/ 25860734 h 721"/>
                  <a:gd name="T2" fmla="*/ 10889296 w 302"/>
                  <a:gd name="T3" fmla="*/ 25471671 h 721"/>
                  <a:gd name="T4" fmla="*/ 7325787 w 302"/>
                  <a:gd name="T5" fmla="*/ 11295593 h 721"/>
                  <a:gd name="T6" fmla="*/ 4546951 w 302"/>
                  <a:gd name="T7" fmla="*/ 999765 h 721"/>
                  <a:gd name="T8" fmla="*/ 1845476 w 302"/>
                  <a:gd name="T9" fmla="*/ 30523 h 721"/>
                  <a:gd name="T10" fmla="*/ 836417 w 302"/>
                  <a:gd name="T11" fmla="*/ 1763344 h 721"/>
                  <a:gd name="T12" fmla="*/ 716016 w 302"/>
                  <a:gd name="T13" fmla="*/ 5563869 h 721"/>
                  <a:gd name="T14" fmla="*/ 2881685 w 302"/>
                  <a:gd name="T15" fmla="*/ 8073392 h 721"/>
                  <a:gd name="T16" fmla="*/ 6561734 w 302"/>
                  <a:gd name="T17" fmla="*/ 11546294 h 721"/>
                  <a:gd name="T18" fmla="*/ 9300438 w 302"/>
                  <a:gd name="T19" fmla="*/ 25111644 h 721"/>
                  <a:gd name="T20" fmla="*/ 9338567 w 302"/>
                  <a:gd name="T21" fmla="*/ 25860734 h 7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2"/>
                  <a:gd name="T34" fmla="*/ 0 h 721"/>
                  <a:gd name="T35" fmla="*/ 302 w 302"/>
                  <a:gd name="T36" fmla="*/ 721 h 7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2" h="721">
                    <a:moveTo>
                      <a:pt x="259" y="721"/>
                    </a:moveTo>
                    <a:cubicBezTo>
                      <a:pt x="302" y="710"/>
                      <a:pt x="302" y="710"/>
                      <a:pt x="302" y="710"/>
                    </a:cubicBezTo>
                    <a:cubicBezTo>
                      <a:pt x="203" y="315"/>
                      <a:pt x="203" y="315"/>
                      <a:pt x="203" y="315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6" y="28"/>
                      <a:pt x="82" y="0"/>
                      <a:pt x="51" y="1"/>
                    </a:cubicBezTo>
                    <a:cubicBezTo>
                      <a:pt x="51" y="1"/>
                      <a:pt x="37" y="1"/>
                      <a:pt x="23" y="49"/>
                    </a:cubicBezTo>
                    <a:cubicBezTo>
                      <a:pt x="23" y="49"/>
                      <a:pt x="0" y="120"/>
                      <a:pt x="20" y="155"/>
                    </a:cubicBezTo>
                    <a:cubicBezTo>
                      <a:pt x="40" y="189"/>
                      <a:pt x="80" y="225"/>
                      <a:pt x="80" y="225"/>
                    </a:cubicBezTo>
                    <a:cubicBezTo>
                      <a:pt x="80" y="225"/>
                      <a:pt x="157" y="302"/>
                      <a:pt x="182" y="322"/>
                    </a:cubicBezTo>
                    <a:cubicBezTo>
                      <a:pt x="182" y="322"/>
                      <a:pt x="239" y="605"/>
                      <a:pt x="258" y="700"/>
                    </a:cubicBezTo>
                    <a:cubicBezTo>
                      <a:pt x="259" y="705"/>
                      <a:pt x="259" y="718"/>
                      <a:pt x="259" y="721"/>
                    </a:cubicBezTo>
                  </a:path>
                </a:pathLst>
              </a:custGeom>
              <a:solidFill>
                <a:srgbClr val="7EA0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64" name="Group 115"/>
            <p:cNvGrpSpPr>
              <a:grpSpLocks/>
            </p:cNvGrpSpPr>
            <p:nvPr/>
          </p:nvGrpSpPr>
          <p:grpSpPr bwMode="auto">
            <a:xfrm>
              <a:off x="934" y="2646"/>
              <a:ext cx="301" cy="894"/>
              <a:chOff x="934" y="2646"/>
              <a:chExt cx="301" cy="894"/>
            </a:xfrm>
          </p:grpSpPr>
          <p:sp>
            <p:nvSpPr>
              <p:cNvPr id="75" name="Freeform 116"/>
              <p:cNvSpPr>
                <a:spLocks/>
              </p:cNvSpPr>
              <p:nvPr/>
            </p:nvSpPr>
            <p:spPr bwMode="gray">
              <a:xfrm>
                <a:off x="934" y="2646"/>
                <a:ext cx="294" cy="546"/>
              </a:xfrm>
              <a:custGeom>
                <a:avLst/>
                <a:gdLst>
                  <a:gd name="T0" fmla="*/ 4219037 w 137"/>
                  <a:gd name="T1" fmla="*/ 8705206 h 258"/>
                  <a:gd name="T2" fmla="*/ 5751962 w 137"/>
                  <a:gd name="T3" fmla="*/ 8748590 h 258"/>
                  <a:gd name="T4" fmla="*/ 5751962 w 137"/>
                  <a:gd name="T5" fmla="*/ 8782471 h 258"/>
                  <a:gd name="T6" fmla="*/ 5751962 w 137"/>
                  <a:gd name="T7" fmla="*/ 6699123 h 258"/>
                  <a:gd name="T8" fmla="*/ 3947825 w 137"/>
                  <a:gd name="T9" fmla="*/ 933105 h 258"/>
                  <a:gd name="T10" fmla="*/ 3645526 w 137"/>
                  <a:gd name="T11" fmla="*/ 225652 h 258"/>
                  <a:gd name="T12" fmla="*/ 3645526 w 137"/>
                  <a:gd name="T13" fmla="*/ 225652 h 258"/>
                  <a:gd name="T14" fmla="*/ 3604208 w 137"/>
                  <a:gd name="T15" fmla="*/ 187502 h 258"/>
                  <a:gd name="T16" fmla="*/ 3604208 w 137"/>
                  <a:gd name="T17" fmla="*/ 137279 h 258"/>
                  <a:gd name="T18" fmla="*/ 1804254 w 137"/>
                  <a:gd name="T19" fmla="*/ 187502 h 258"/>
                  <a:gd name="T20" fmla="*/ 39643 w 137"/>
                  <a:gd name="T21" fmla="*/ 839754 h 258"/>
                  <a:gd name="T22" fmla="*/ 39643 w 137"/>
                  <a:gd name="T23" fmla="*/ 903977 h 258"/>
                  <a:gd name="T24" fmla="*/ 85073 w 137"/>
                  <a:gd name="T25" fmla="*/ 1589486 h 258"/>
                  <a:gd name="T26" fmla="*/ 1839633 w 137"/>
                  <a:gd name="T27" fmla="*/ 7699695 h 258"/>
                  <a:gd name="T28" fmla="*/ 2719886 w 137"/>
                  <a:gd name="T29" fmla="*/ 9319145 h 258"/>
                  <a:gd name="T30" fmla="*/ 2719886 w 137"/>
                  <a:gd name="T31" fmla="*/ 9319145 h 258"/>
                  <a:gd name="T32" fmla="*/ 2719886 w 137"/>
                  <a:gd name="T33" fmla="*/ 9288120 h 258"/>
                  <a:gd name="T34" fmla="*/ 4219037 w 137"/>
                  <a:gd name="T35" fmla="*/ 8705206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"/>
                  <a:gd name="T55" fmla="*/ 0 h 258"/>
                  <a:gd name="T56" fmla="*/ 137 w 13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" h="258">
                    <a:moveTo>
                      <a:pt x="96" y="241"/>
                    </a:moveTo>
                    <a:cubicBezTo>
                      <a:pt x="114" y="237"/>
                      <a:pt x="130" y="237"/>
                      <a:pt x="131" y="242"/>
                    </a:cubicBezTo>
                    <a:cubicBezTo>
                      <a:pt x="131" y="242"/>
                      <a:pt x="131" y="242"/>
                      <a:pt x="131" y="243"/>
                    </a:cubicBezTo>
                    <a:cubicBezTo>
                      <a:pt x="132" y="235"/>
                      <a:pt x="137" y="207"/>
                      <a:pt x="131" y="185"/>
                    </a:cubicBezTo>
                    <a:cubicBezTo>
                      <a:pt x="90" y="26"/>
                      <a:pt x="90" y="26"/>
                      <a:pt x="90" y="26"/>
                    </a:cubicBezTo>
                    <a:cubicBezTo>
                      <a:pt x="90" y="26"/>
                      <a:pt x="87" y="16"/>
                      <a:pt x="83" y="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78" y="0"/>
                      <a:pt x="61" y="0"/>
                      <a:pt x="41" y="5"/>
                    </a:cubicBezTo>
                    <a:cubicBezTo>
                      <a:pt x="19" y="10"/>
                      <a:pt x="0" y="17"/>
                      <a:pt x="1" y="23"/>
                    </a:cubicBezTo>
                    <a:cubicBezTo>
                      <a:pt x="1" y="24"/>
                      <a:pt x="1" y="25"/>
                      <a:pt x="1" y="25"/>
                    </a:cubicBezTo>
                    <a:cubicBezTo>
                      <a:pt x="1" y="27"/>
                      <a:pt x="2" y="44"/>
                      <a:pt x="2" y="44"/>
                    </a:cubicBezTo>
                    <a:cubicBezTo>
                      <a:pt x="42" y="213"/>
                      <a:pt x="42" y="213"/>
                      <a:pt x="42" y="213"/>
                    </a:cubicBezTo>
                    <a:cubicBezTo>
                      <a:pt x="42" y="213"/>
                      <a:pt x="54" y="253"/>
                      <a:pt x="62" y="258"/>
                    </a:cubicBezTo>
                    <a:cubicBezTo>
                      <a:pt x="62" y="258"/>
                      <a:pt x="62" y="258"/>
                      <a:pt x="62" y="258"/>
                    </a:cubicBezTo>
                    <a:cubicBezTo>
                      <a:pt x="62" y="258"/>
                      <a:pt x="62" y="257"/>
                      <a:pt x="62" y="257"/>
                    </a:cubicBezTo>
                    <a:cubicBezTo>
                      <a:pt x="60" y="252"/>
                      <a:pt x="77" y="246"/>
                      <a:pt x="96" y="24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6" name="Freeform 117"/>
              <p:cNvSpPr>
                <a:spLocks/>
              </p:cNvSpPr>
              <p:nvPr/>
            </p:nvSpPr>
            <p:spPr bwMode="gray">
              <a:xfrm>
                <a:off x="1064" y="3147"/>
                <a:ext cx="150" cy="57"/>
              </a:xfrm>
              <a:custGeom>
                <a:avLst/>
                <a:gdLst>
                  <a:gd name="T0" fmla="*/ 1654257 w 71"/>
                  <a:gd name="T1" fmla="*/ 414757 h 27"/>
                  <a:gd name="T2" fmla="*/ 1739981 w 71"/>
                  <a:gd name="T3" fmla="*/ 727960 h 27"/>
                  <a:gd name="T4" fmla="*/ 2506382 w 71"/>
                  <a:gd name="T5" fmla="*/ 281576 h 27"/>
                  <a:gd name="T6" fmla="*/ 2506382 w 71"/>
                  <a:gd name="T7" fmla="*/ 253274 h 27"/>
                  <a:gd name="T8" fmla="*/ 2506382 w 71"/>
                  <a:gd name="T9" fmla="*/ 210588 h 27"/>
                  <a:gd name="T10" fmla="*/ 2506382 w 71"/>
                  <a:gd name="T11" fmla="*/ 180696 h 27"/>
                  <a:gd name="T12" fmla="*/ 1271994 w 71"/>
                  <a:gd name="T13" fmla="*/ 133378 h 27"/>
                  <a:gd name="T14" fmla="*/ 63849 w 71"/>
                  <a:gd name="T15" fmla="*/ 698026 h 27"/>
                  <a:gd name="T16" fmla="*/ 63849 w 71"/>
                  <a:gd name="T17" fmla="*/ 727960 h 27"/>
                  <a:gd name="T18" fmla="*/ 1137099 w 71"/>
                  <a:gd name="T19" fmla="*/ 875598 h 27"/>
                  <a:gd name="T20" fmla="*/ 1052174 w 71"/>
                  <a:gd name="T21" fmla="*/ 594438 h 27"/>
                  <a:gd name="T22" fmla="*/ 1654257 w 71"/>
                  <a:gd name="T23" fmla="*/ 414757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1"/>
                  <a:gd name="T37" fmla="*/ 0 h 27"/>
                  <a:gd name="T38" fmla="*/ 71 w 71"/>
                  <a:gd name="T39" fmla="*/ 27 h 2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1" h="27">
                    <a:moveTo>
                      <a:pt x="47" y="12"/>
                    </a:moveTo>
                    <a:cubicBezTo>
                      <a:pt x="49" y="21"/>
                      <a:pt x="49" y="21"/>
                      <a:pt x="49" y="21"/>
                    </a:cubicBezTo>
                    <a:cubicBezTo>
                      <a:pt x="60" y="17"/>
                      <a:pt x="69" y="12"/>
                      <a:pt x="71" y="8"/>
                    </a:cubicBezTo>
                    <a:cubicBezTo>
                      <a:pt x="71" y="8"/>
                      <a:pt x="71" y="7"/>
                      <a:pt x="71" y="7"/>
                    </a:cubicBezTo>
                    <a:cubicBezTo>
                      <a:pt x="71" y="7"/>
                      <a:pt x="71" y="6"/>
                      <a:pt x="71" y="6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70" y="0"/>
                      <a:pt x="54" y="0"/>
                      <a:pt x="36" y="4"/>
                    </a:cubicBezTo>
                    <a:cubicBezTo>
                      <a:pt x="17" y="9"/>
                      <a:pt x="0" y="15"/>
                      <a:pt x="2" y="20"/>
                    </a:cubicBezTo>
                    <a:cubicBezTo>
                      <a:pt x="2" y="20"/>
                      <a:pt x="2" y="21"/>
                      <a:pt x="2" y="21"/>
                    </a:cubicBezTo>
                    <a:cubicBezTo>
                      <a:pt x="5" y="25"/>
                      <a:pt x="18" y="27"/>
                      <a:pt x="32" y="25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6" y="13"/>
                      <a:pt x="47" y="12"/>
                      <a:pt x="47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5D5D5D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7" name="Freeform 118"/>
              <p:cNvSpPr>
                <a:spLocks/>
              </p:cNvSpPr>
              <p:nvPr/>
            </p:nvSpPr>
            <p:spPr bwMode="gray">
              <a:xfrm>
                <a:off x="1127" y="3172"/>
                <a:ext cx="108" cy="368"/>
              </a:xfrm>
              <a:custGeom>
                <a:avLst/>
                <a:gdLst>
                  <a:gd name="T0" fmla="*/ 1862801 w 51"/>
                  <a:gd name="T1" fmla="*/ 6229563 h 174"/>
                  <a:gd name="T2" fmla="*/ 691158 w 51"/>
                  <a:gd name="T3" fmla="*/ 322704 h 174"/>
                  <a:gd name="T4" fmla="*/ 618389 w 51"/>
                  <a:gd name="T5" fmla="*/ 0 h 174"/>
                  <a:gd name="T6" fmla="*/ 0 w 51"/>
                  <a:gd name="T7" fmla="*/ 186054 h 174"/>
                  <a:gd name="T8" fmla="*/ 65118 w 51"/>
                  <a:gd name="T9" fmla="*/ 457849 h 174"/>
                  <a:gd name="T10" fmla="*/ 1820772 w 51"/>
                  <a:gd name="T11" fmla="*/ 6229563 h 174"/>
                  <a:gd name="T12" fmla="*/ 1862801 w 51"/>
                  <a:gd name="T13" fmla="*/ 6229563 h 1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"/>
                  <a:gd name="T22" fmla="*/ 0 h 174"/>
                  <a:gd name="T23" fmla="*/ 51 w 51"/>
                  <a:gd name="T24" fmla="*/ 174 h 1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" h="174">
                    <a:moveTo>
                      <a:pt x="51" y="174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6" y="1"/>
                      <a:pt x="0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50" y="174"/>
                      <a:pt x="50" y="174"/>
                      <a:pt x="50" y="174"/>
                    </a:cubicBezTo>
                    <a:lnTo>
                      <a:pt x="51" y="17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FBFBF"/>
                  </a:gs>
                  <a:gs pos="100000">
                    <a:srgbClr val="80808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65" name="Group 119"/>
            <p:cNvGrpSpPr>
              <a:grpSpLocks/>
            </p:cNvGrpSpPr>
            <p:nvPr/>
          </p:nvGrpSpPr>
          <p:grpSpPr bwMode="auto">
            <a:xfrm>
              <a:off x="526" y="1125"/>
              <a:ext cx="714" cy="2039"/>
              <a:chOff x="526" y="1125"/>
              <a:chExt cx="714" cy="2039"/>
            </a:xfrm>
          </p:grpSpPr>
          <p:sp>
            <p:nvSpPr>
              <p:cNvPr id="66" name="Freeform 120"/>
              <p:cNvSpPr>
                <a:spLocks/>
              </p:cNvSpPr>
              <p:nvPr/>
            </p:nvSpPr>
            <p:spPr bwMode="gray">
              <a:xfrm>
                <a:off x="526" y="1125"/>
                <a:ext cx="316" cy="825"/>
              </a:xfrm>
              <a:custGeom>
                <a:avLst/>
                <a:gdLst/>
                <a:ahLst/>
                <a:cxnLst>
                  <a:cxn ang="0">
                    <a:pos x="70" y="67"/>
                  </a:cxn>
                  <a:cxn ang="0">
                    <a:pos x="28" y="5"/>
                  </a:cxn>
                  <a:cxn ang="0">
                    <a:pos x="8" y="147"/>
                  </a:cxn>
                  <a:cxn ang="0">
                    <a:pos x="113" y="333"/>
                  </a:cxn>
                  <a:cxn ang="0">
                    <a:pos x="149" y="390"/>
                  </a:cxn>
                  <a:cxn ang="0">
                    <a:pos x="145" y="375"/>
                  </a:cxn>
                  <a:cxn ang="0">
                    <a:pos x="70" y="67"/>
                  </a:cxn>
                </a:cxnLst>
                <a:rect l="0" t="0" r="r" b="b"/>
                <a:pathLst>
                  <a:path w="149" h="390">
                    <a:moveTo>
                      <a:pt x="70" y="67"/>
                    </a:moveTo>
                    <a:cubicBezTo>
                      <a:pt x="70" y="67"/>
                      <a:pt x="43" y="0"/>
                      <a:pt x="28" y="5"/>
                    </a:cubicBezTo>
                    <a:cubicBezTo>
                      <a:pt x="14" y="10"/>
                      <a:pt x="0" y="112"/>
                      <a:pt x="8" y="147"/>
                    </a:cubicBezTo>
                    <a:cubicBezTo>
                      <a:pt x="21" y="199"/>
                      <a:pt x="113" y="333"/>
                      <a:pt x="113" y="333"/>
                    </a:cubicBezTo>
                    <a:cubicBezTo>
                      <a:pt x="149" y="390"/>
                      <a:pt x="149" y="390"/>
                      <a:pt x="149" y="390"/>
                    </a:cubicBezTo>
                    <a:cubicBezTo>
                      <a:pt x="145" y="375"/>
                      <a:pt x="145" y="375"/>
                      <a:pt x="145" y="375"/>
                    </a:cubicBezTo>
                    <a:lnTo>
                      <a:pt x="70" y="67"/>
                    </a:lnTo>
                    <a:close/>
                  </a:path>
                </a:pathLst>
              </a:custGeom>
              <a:solidFill>
                <a:srgbClr val="7EA0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cs typeface="+mn-cs"/>
                </a:endParaRPr>
              </a:p>
            </p:txBody>
          </p:sp>
          <p:sp>
            <p:nvSpPr>
              <p:cNvPr id="67" name="Freeform 121"/>
              <p:cNvSpPr>
                <a:spLocks/>
              </p:cNvSpPr>
              <p:nvPr/>
            </p:nvSpPr>
            <p:spPr bwMode="gray">
              <a:xfrm>
                <a:off x="1214" y="3161"/>
                <a:ext cx="0" cy="3"/>
              </a:xfrm>
              <a:custGeom>
                <a:avLst/>
                <a:gdLst>
                  <a:gd name="T0" fmla="*/ 4782968 h 1"/>
                  <a:gd name="T1" fmla="*/ 0 h 1"/>
                  <a:gd name="T2" fmla="*/ 4782968 h 1"/>
                  <a:gd name="T3" fmla="*/ 4782968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7C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grpSp>
            <p:nvGrpSpPr>
              <p:cNvPr id="68" name="Group 122"/>
              <p:cNvGrpSpPr>
                <a:grpSpLocks/>
              </p:cNvGrpSpPr>
              <p:nvPr/>
            </p:nvGrpSpPr>
            <p:grpSpPr bwMode="auto">
              <a:xfrm>
                <a:off x="969" y="2736"/>
                <a:ext cx="271" cy="364"/>
                <a:chOff x="3018" y="2598"/>
                <a:chExt cx="300" cy="407"/>
              </a:xfrm>
            </p:grpSpPr>
            <p:sp>
              <p:nvSpPr>
                <p:cNvPr id="69" name="Freeform 123"/>
                <p:cNvSpPr>
                  <a:spLocks/>
                </p:cNvSpPr>
                <p:nvPr/>
              </p:nvSpPr>
              <p:spPr bwMode="gray">
                <a:xfrm>
                  <a:off x="3018" y="2598"/>
                  <a:ext cx="215" cy="73"/>
                </a:xfrm>
                <a:custGeom>
                  <a:avLst/>
                  <a:gdLst>
                    <a:gd name="T0" fmla="*/ 15213050 w 91"/>
                    <a:gd name="T1" fmla="*/ 2124479 h 31"/>
                    <a:gd name="T2" fmla="*/ 15213050 w 91"/>
                    <a:gd name="T3" fmla="*/ 1656775 h 31"/>
                    <a:gd name="T4" fmla="*/ 6773979 w 91"/>
                    <a:gd name="T5" fmla="*/ 813185 h 31"/>
                    <a:gd name="T6" fmla="*/ 358301 w 91"/>
                    <a:gd name="T7" fmla="*/ 4655827 h 31"/>
                    <a:gd name="T8" fmla="*/ 513633 w 91"/>
                    <a:gd name="T9" fmla="*/ 5002804 h 31"/>
                    <a:gd name="T10" fmla="*/ 6925637 w 91"/>
                    <a:gd name="T11" fmla="*/ 1656775 h 31"/>
                    <a:gd name="T12" fmla="*/ 15213050 w 91"/>
                    <a:gd name="T13" fmla="*/ 2124479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1"/>
                    <a:gd name="T22" fmla="*/ 0 h 31"/>
                    <a:gd name="T23" fmla="*/ 91 w 91"/>
                    <a:gd name="T24" fmla="*/ 31 h 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1" h="31">
                      <a:moveTo>
                        <a:pt x="90" y="13"/>
                      </a:moveTo>
                      <a:cubicBezTo>
                        <a:pt x="91" y="12"/>
                        <a:pt x="90" y="10"/>
                        <a:pt x="90" y="10"/>
                      </a:cubicBezTo>
                      <a:cubicBezTo>
                        <a:pt x="89" y="4"/>
                        <a:pt x="63" y="0"/>
                        <a:pt x="40" y="5"/>
                      </a:cubicBezTo>
                      <a:cubicBezTo>
                        <a:pt x="16" y="11"/>
                        <a:pt x="0" y="23"/>
                        <a:pt x="2" y="29"/>
                      </a:cubicBezTo>
                      <a:cubicBezTo>
                        <a:pt x="2" y="29"/>
                        <a:pt x="2" y="31"/>
                        <a:pt x="3" y="31"/>
                      </a:cubicBezTo>
                      <a:cubicBezTo>
                        <a:pt x="5" y="25"/>
                        <a:pt x="20" y="15"/>
                        <a:pt x="41" y="10"/>
                      </a:cubicBezTo>
                      <a:cubicBezTo>
                        <a:pt x="61" y="5"/>
                        <a:pt x="84" y="8"/>
                        <a:pt x="90" y="13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0" name="Freeform 124"/>
                <p:cNvSpPr>
                  <a:spLocks/>
                </p:cNvSpPr>
                <p:nvPr/>
              </p:nvSpPr>
              <p:spPr bwMode="gray">
                <a:xfrm>
                  <a:off x="3030" y="2645"/>
                  <a:ext cx="215" cy="74"/>
                </a:xfrm>
                <a:custGeom>
                  <a:avLst/>
                  <a:gdLst>
                    <a:gd name="T0" fmla="*/ 15364703 w 91"/>
                    <a:gd name="T1" fmla="*/ 2367740 h 31"/>
                    <a:gd name="T2" fmla="*/ 15213050 w 91"/>
                    <a:gd name="T3" fmla="*/ 1705731 h 31"/>
                    <a:gd name="T4" fmla="*/ 6570131 w 91"/>
                    <a:gd name="T5" fmla="*/ 991891 h 31"/>
                    <a:gd name="T6" fmla="*/ 151653 w 91"/>
                    <a:gd name="T7" fmla="*/ 5652026 h 31"/>
                    <a:gd name="T8" fmla="*/ 358301 w 91"/>
                    <a:gd name="T9" fmla="*/ 6067547 h 31"/>
                    <a:gd name="T10" fmla="*/ 6773979 w 91"/>
                    <a:gd name="T11" fmla="*/ 1952504 h 31"/>
                    <a:gd name="T12" fmla="*/ 15364703 w 91"/>
                    <a:gd name="T13" fmla="*/ 2367740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1"/>
                    <a:gd name="T22" fmla="*/ 0 h 31"/>
                    <a:gd name="T23" fmla="*/ 91 w 91"/>
                    <a:gd name="T24" fmla="*/ 31 h 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1" h="31">
                      <a:moveTo>
                        <a:pt x="91" y="12"/>
                      </a:moveTo>
                      <a:cubicBezTo>
                        <a:pt x="91" y="12"/>
                        <a:pt x="90" y="10"/>
                        <a:pt x="90" y="9"/>
                      </a:cubicBezTo>
                      <a:cubicBezTo>
                        <a:pt x="89" y="3"/>
                        <a:pt x="63" y="0"/>
                        <a:pt x="39" y="5"/>
                      </a:cubicBezTo>
                      <a:cubicBezTo>
                        <a:pt x="16" y="10"/>
                        <a:pt x="0" y="22"/>
                        <a:pt x="1" y="29"/>
                      </a:cubicBezTo>
                      <a:cubicBezTo>
                        <a:pt x="1" y="29"/>
                        <a:pt x="1" y="31"/>
                        <a:pt x="2" y="31"/>
                      </a:cubicBezTo>
                      <a:cubicBezTo>
                        <a:pt x="5" y="25"/>
                        <a:pt x="20" y="14"/>
                        <a:pt x="40" y="10"/>
                      </a:cubicBezTo>
                      <a:cubicBezTo>
                        <a:pt x="61" y="5"/>
                        <a:pt x="84" y="8"/>
                        <a:pt x="91" y="12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1" name="Freeform 125"/>
                <p:cNvSpPr>
                  <a:spLocks/>
                </p:cNvSpPr>
                <p:nvPr/>
              </p:nvSpPr>
              <p:spPr bwMode="gray">
                <a:xfrm>
                  <a:off x="3039" y="2690"/>
                  <a:ext cx="218" cy="76"/>
                </a:xfrm>
                <a:custGeom>
                  <a:avLst/>
                  <a:gdLst>
                    <a:gd name="T0" fmla="*/ 16200783 w 92"/>
                    <a:gd name="T1" fmla="*/ 2386853 h 32"/>
                    <a:gd name="T2" fmla="*/ 16038838 w 92"/>
                    <a:gd name="T3" fmla="*/ 1832357 h 32"/>
                    <a:gd name="T4" fmla="*/ 7048897 w 92"/>
                    <a:gd name="T5" fmla="*/ 896786 h 32"/>
                    <a:gd name="T6" fmla="*/ 367851 w 92"/>
                    <a:gd name="T7" fmla="*/ 5275008 h 32"/>
                    <a:gd name="T8" fmla="*/ 367851 w 92"/>
                    <a:gd name="T9" fmla="*/ 5789513 h 32"/>
                    <a:gd name="T10" fmla="*/ 7204004 w 92"/>
                    <a:gd name="T11" fmla="*/ 1832357 h 32"/>
                    <a:gd name="T12" fmla="*/ 16200783 w 92"/>
                    <a:gd name="T13" fmla="*/ 2386853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2"/>
                    <a:gd name="T22" fmla="*/ 0 h 32"/>
                    <a:gd name="T23" fmla="*/ 92 w 92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2" h="32">
                      <a:moveTo>
                        <a:pt x="92" y="13"/>
                      </a:moveTo>
                      <a:cubicBezTo>
                        <a:pt x="92" y="12"/>
                        <a:pt x="91" y="10"/>
                        <a:pt x="91" y="10"/>
                      </a:cubicBezTo>
                      <a:cubicBezTo>
                        <a:pt x="90" y="3"/>
                        <a:pt x="64" y="0"/>
                        <a:pt x="40" y="5"/>
                      </a:cubicBezTo>
                      <a:cubicBezTo>
                        <a:pt x="16" y="11"/>
                        <a:pt x="0" y="23"/>
                        <a:pt x="2" y="29"/>
                      </a:cubicBezTo>
                      <a:cubicBezTo>
                        <a:pt x="2" y="30"/>
                        <a:pt x="2" y="31"/>
                        <a:pt x="2" y="32"/>
                      </a:cubicBezTo>
                      <a:cubicBezTo>
                        <a:pt x="5" y="25"/>
                        <a:pt x="20" y="15"/>
                        <a:pt x="41" y="10"/>
                      </a:cubicBezTo>
                      <a:cubicBezTo>
                        <a:pt x="62" y="5"/>
                        <a:pt x="85" y="8"/>
                        <a:pt x="92" y="13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2" name="Freeform 126"/>
                <p:cNvSpPr>
                  <a:spLocks/>
                </p:cNvSpPr>
                <p:nvPr/>
              </p:nvSpPr>
              <p:spPr bwMode="gray">
                <a:xfrm>
                  <a:off x="3072" y="2832"/>
                  <a:ext cx="222" cy="76"/>
                </a:xfrm>
                <a:custGeom>
                  <a:avLst/>
                  <a:gdLst>
                    <a:gd name="T0" fmla="*/ 15785163 w 94"/>
                    <a:gd name="T1" fmla="*/ 2386853 h 32"/>
                    <a:gd name="T2" fmla="*/ 15654807 w 94"/>
                    <a:gd name="T3" fmla="*/ 1832357 h 32"/>
                    <a:gd name="T4" fmla="*/ 6898645 w 94"/>
                    <a:gd name="T5" fmla="*/ 1055778 h 32"/>
                    <a:gd name="T6" fmla="*/ 356060 w 94"/>
                    <a:gd name="T7" fmla="*/ 5436185 h 32"/>
                    <a:gd name="T8" fmla="*/ 507398 w 94"/>
                    <a:gd name="T9" fmla="*/ 5789513 h 32"/>
                    <a:gd name="T10" fmla="*/ 7048604 w 94"/>
                    <a:gd name="T11" fmla="*/ 1832357 h 32"/>
                    <a:gd name="T12" fmla="*/ 15785163 w 94"/>
                    <a:gd name="T13" fmla="*/ 2386853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"/>
                    <a:gd name="T22" fmla="*/ 0 h 32"/>
                    <a:gd name="T23" fmla="*/ 94 w 94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" h="32">
                      <a:moveTo>
                        <a:pt x="94" y="13"/>
                      </a:moveTo>
                      <a:cubicBezTo>
                        <a:pt x="94" y="12"/>
                        <a:pt x="93" y="11"/>
                        <a:pt x="93" y="10"/>
                      </a:cubicBezTo>
                      <a:cubicBezTo>
                        <a:pt x="92" y="4"/>
                        <a:pt x="65" y="0"/>
                        <a:pt x="41" y="6"/>
                      </a:cubicBezTo>
                      <a:cubicBezTo>
                        <a:pt x="17" y="11"/>
                        <a:pt x="0" y="23"/>
                        <a:pt x="2" y="30"/>
                      </a:cubicBezTo>
                      <a:cubicBezTo>
                        <a:pt x="2" y="30"/>
                        <a:pt x="2" y="32"/>
                        <a:pt x="3" y="32"/>
                      </a:cubicBezTo>
                      <a:cubicBezTo>
                        <a:pt x="6" y="26"/>
                        <a:pt x="21" y="15"/>
                        <a:pt x="42" y="10"/>
                      </a:cubicBezTo>
                      <a:cubicBezTo>
                        <a:pt x="63" y="5"/>
                        <a:pt x="87" y="8"/>
                        <a:pt x="94" y="13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3" name="Freeform 127"/>
                <p:cNvSpPr>
                  <a:spLocks/>
                </p:cNvSpPr>
                <p:nvPr/>
              </p:nvSpPr>
              <p:spPr bwMode="gray">
                <a:xfrm>
                  <a:off x="3084" y="2879"/>
                  <a:ext cx="222" cy="78"/>
                </a:xfrm>
                <a:custGeom>
                  <a:avLst/>
                  <a:gdLst>
                    <a:gd name="T0" fmla="*/ 15785163 w 94"/>
                    <a:gd name="T1" fmla="*/ 2367463 h 33"/>
                    <a:gd name="T2" fmla="*/ 15654807 w 94"/>
                    <a:gd name="T3" fmla="*/ 1850999 h 33"/>
                    <a:gd name="T4" fmla="*/ 6898645 w 94"/>
                    <a:gd name="T5" fmla="*/ 1001619 h 33"/>
                    <a:gd name="T6" fmla="*/ 356060 w 94"/>
                    <a:gd name="T7" fmla="*/ 5104641 h 33"/>
                    <a:gd name="T8" fmla="*/ 507398 w 94"/>
                    <a:gd name="T9" fmla="*/ 5595819 h 33"/>
                    <a:gd name="T10" fmla="*/ 7048604 w 94"/>
                    <a:gd name="T11" fmla="*/ 1850999 h 33"/>
                    <a:gd name="T12" fmla="*/ 15785163 w 94"/>
                    <a:gd name="T13" fmla="*/ 2367463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"/>
                    <a:gd name="T22" fmla="*/ 0 h 33"/>
                    <a:gd name="T23" fmla="*/ 94 w 94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" h="33">
                      <a:moveTo>
                        <a:pt x="94" y="14"/>
                      </a:moveTo>
                      <a:cubicBezTo>
                        <a:pt x="94" y="13"/>
                        <a:pt x="93" y="11"/>
                        <a:pt x="93" y="11"/>
                      </a:cubicBezTo>
                      <a:cubicBezTo>
                        <a:pt x="92" y="4"/>
                        <a:pt x="65" y="0"/>
                        <a:pt x="41" y="6"/>
                      </a:cubicBezTo>
                      <a:cubicBezTo>
                        <a:pt x="17" y="12"/>
                        <a:pt x="0" y="24"/>
                        <a:pt x="2" y="30"/>
                      </a:cubicBezTo>
                      <a:cubicBezTo>
                        <a:pt x="2" y="31"/>
                        <a:pt x="2" y="32"/>
                        <a:pt x="3" y="33"/>
                      </a:cubicBezTo>
                      <a:cubicBezTo>
                        <a:pt x="5" y="26"/>
                        <a:pt x="21" y="16"/>
                        <a:pt x="42" y="11"/>
                      </a:cubicBezTo>
                      <a:cubicBezTo>
                        <a:pt x="63" y="6"/>
                        <a:pt x="87" y="9"/>
                        <a:pt x="94" y="14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4" name="Freeform 128"/>
                <p:cNvSpPr>
                  <a:spLocks/>
                </p:cNvSpPr>
                <p:nvPr/>
              </p:nvSpPr>
              <p:spPr bwMode="gray">
                <a:xfrm>
                  <a:off x="3096" y="2927"/>
                  <a:ext cx="222" cy="78"/>
                </a:xfrm>
                <a:custGeom>
                  <a:avLst/>
                  <a:gdLst>
                    <a:gd name="T0" fmla="*/ 15654807 w 94"/>
                    <a:gd name="T1" fmla="*/ 1736051 h 33"/>
                    <a:gd name="T2" fmla="*/ 6898645 w 94"/>
                    <a:gd name="T3" fmla="*/ 1001619 h 33"/>
                    <a:gd name="T4" fmla="*/ 356060 w 94"/>
                    <a:gd name="T5" fmla="*/ 5104641 h 33"/>
                    <a:gd name="T6" fmla="*/ 356060 w 94"/>
                    <a:gd name="T7" fmla="*/ 5595819 h 33"/>
                    <a:gd name="T8" fmla="*/ 7048604 w 94"/>
                    <a:gd name="T9" fmla="*/ 1736051 h 33"/>
                    <a:gd name="T10" fmla="*/ 15654807 w 94"/>
                    <a:gd name="T11" fmla="*/ 2226949 h 33"/>
                    <a:gd name="T12" fmla="*/ 15654807 w 94"/>
                    <a:gd name="T13" fmla="*/ 1736051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"/>
                    <a:gd name="T22" fmla="*/ 0 h 33"/>
                    <a:gd name="T23" fmla="*/ 94 w 94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" h="33">
                      <a:moveTo>
                        <a:pt x="93" y="10"/>
                      </a:moveTo>
                      <a:cubicBezTo>
                        <a:pt x="92" y="4"/>
                        <a:pt x="65" y="0"/>
                        <a:pt x="41" y="6"/>
                      </a:cubicBezTo>
                      <a:cubicBezTo>
                        <a:pt x="17" y="11"/>
                        <a:pt x="0" y="24"/>
                        <a:pt x="2" y="30"/>
                      </a:cubicBezTo>
                      <a:cubicBezTo>
                        <a:pt x="2" y="31"/>
                        <a:pt x="2" y="32"/>
                        <a:pt x="2" y="33"/>
                      </a:cubicBezTo>
                      <a:cubicBezTo>
                        <a:pt x="5" y="26"/>
                        <a:pt x="21" y="15"/>
                        <a:pt x="42" y="10"/>
                      </a:cubicBezTo>
                      <a:cubicBezTo>
                        <a:pt x="63" y="6"/>
                        <a:pt x="87" y="8"/>
                        <a:pt x="93" y="13"/>
                      </a:cubicBezTo>
                      <a:cubicBezTo>
                        <a:pt x="94" y="12"/>
                        <a:pt x="93" y="11"/>
                        <a:pt x="93" y="10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</p:grpSp>
      <p:sp>
        <p:nvSpPr>
          <p:cNvPr id="5" name="Prostokąt zaokrąglony 4"/>
          <p:cNvSpPr/>
          <p:nvPr/>
        </p:nvSpPr>
        <p:spPr>
          <a:xfrm>
            <a:off x="971600" y="1500174"/>
            <a:ext cx="7560840" cy="135276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Wsparcie projektów przyczyniających się do realizacji pakietu energetyczno-klimatycznego UE 20/20/20 </a:t>
            </a:r>
            <a:br>
              <a:rPr lang="pl-PL" sz="2400" b="1" dirty="0"/>
            </a:br>
            <a:r>
              <a:rPr lang="pl-PL" sz="2400" b="1" dirty="0"/>
              <a:t>oraz zobowiązań państwa polskiego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971600" y="2935722"/>
            <a:ext cx="4281600" cy="10035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spcAft>
                <a:spcPts val="600"/>
              </a:spcAft>
            </a:pPr>
            <a:r>
              <a:rPr lang="pl-PL" sz="1600" b="1" dirty="0">
                <a:solidFill>
                  <a:schemeClr val="accent3">
                    <a:lumMod val="50000"/>
                  </a:schemeClr>
                </a:solidFill>
              </a:rPr>
              <a:t>Cel szczegółowy 1</a:t>
            </a:r>
          </a:p>
          <a:p>
            <a:pPr marL="0" indent="0" algn="ctr"/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Zwiększenie świadomości społecznej w zakresie rozwoju gospodarki niskoemisyjnej</a:t>
            </a:r>
          </a:p>
        </p:txBody>
      </p:sp>
      <p:sp>
        <p:nvSpPr>
          <p:cNvPr id="102" name="Prostokąt zaokrąglony 101"/>
          <p:cNvSpPr/>
          <p:nvPr/>
        </p:nvSpPr>
        <p:spPr>
          <a:xfrm>
            <a:off x="965397" y="5132197"/>
            <a:ext cx="4281600" cy="102409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spcAft>
                <a:spcPts val="600"/>
              </a:spcAft>
            </a:pPr>
            <a:r>
              <a:rPr lang="pl-PL" sz="1600" b="1" dirty="0">
                <a:solidFill>
                  <a:schemeClr val="accent3">
                    <a:lumMod val="50000"/>
                  </a:schemeClr>
                </a:solidFill>
              </a:rPr>
              <a:t>Cel szczegółowy 3</a:t>
            </a:r>
          </a:p>
          <a:p>
            <a:pPr marL="0" indent="0" algn="ctr"/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Wsparcie w przygotowaniu i wdrażaniu inwestycji w zakresie EE i OZE</a:t>
            </a:r>
          </a:p>
        </p:txBody>
      </p:sp>
      <p:sp>
        <p:nvSpPr>
          <p:cNvPr id="103" name="Prostokąt zaokrąglony 102"/>
          <p:cNvSpPr/>
          <p:nvPr/>
        </p:nvSpPr>
        <p:spPr>
          <a:xfrm>
            <a:off x="960929" y="4022104"/>
            <a:ext cx="4281600" cy="101862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spcAft>
                <a:spcPts val="600"/>
              </a:spcAft>
            </a:pPr>
            <a:r>
              <a:rPr lang="pl-PL" sz="1600" b="1" dirty="0">
                <a:solidFill>
                  <a:schemeClr val="accent3">
                    <a:lumMod val="50000"/>
                  </a:schemeClr>
                </a:solidFill>
              </a:rPr>
              <a:t>Cel szczegółowy 2</a:t>
            </a:r>
          </a:p>
          <a:p>
            <a:pPr marL="0" indent="0" algn="ctr"/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Wsparcie gmin w przygotowaniu i wdrażaniu PGN/SEAP</a:t>
            </a:r>
          </a:p>
        </p:txBody>
      </p:sp>
      <p:grpSp>
        <p:nvGrpSpPr>
          <p:cNvPr id="126" name="Group 20"/>
          <p:cNvGrpSpPr>
            <a:grpSpLocks/>
          </p:cNvGrpSpPr>
          <p:nvPr/>
        </p:nvGrpSpPr>
        <p:grpSpPr bwMode="auto">
          <a:xfrm>
            <a:off x="6869521" y="4410729"/>
            <a:ext cx="1107547" cy="202670"/>
            <a:chOff x="1871" y="3263"/>
            <a:chExt cx="1767" cy="387"/>
          </a:xfrm>
        </p:grpSpPr>
        <p:sp>
          <p:nvSpPr>
            <p:cNvPr id="127" name="Oval 76"/>
            <p:cNvSpPr>
              <a:spLocks noChangeArrowheads="1"/>
            </p:cNvSpPr>
            <p:nvPr/>
          </p:nvSpPr>
          <p:spPr bwMode="gray">
            <a:xfrm>
              <a:off x="2622" y="3387"/>
              <a:ext cx="239" cy="52"/>
            </a:xfrm>
            <a:prstGeom prst="ellipse">
              <a:avLst/>
            </a:prstGeom>
            <a:gradFill rotWithShape="1">
              <a:gsLst>
                <a:gs pos="0">
                  <a:srgbClr val="5C140F"/>
                </a:gs>
                <a:gs pos="100000">
                  <a:srgbClr val="C62C2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128" name="Freeform 109"/>
            <p:cNvSpPr>
              <a:spLocks noEditPoints="1"/>
            </p:cNvSpPr>
            <p:nvPr/>
          </p:nvSpPr>
          <p:spPr bwMode="gray">
            <a:xfrm>
              <a:off x="1871" y="3263"/>
              <a:ext cx="1767" cy="387"/>
            </a:xfrm>
            <a:custGeom>
              <a:avLst/>
              <a:gdLst>
                <a:gd name="T0" fmla="*/ 2147483647 w 856"/>
                <a:gd name="T1" fmla="*/ 0 h 187"/>
                <a:gd name="T2" fmla="*/ 0 w 856"/>
                <a:gd name="T3" fmla="*/ 2147483647 h 187"/>
                <a:gd name="T4" fmla="*/ 2147483647 w 856"/>
                <a:gd name="T5" fmla="*/ 2147483647 h 187"/>
                <a:gd name="T6" fmla="*/ 2147483647 w 856"/>
                <a:gd name="T7" fmla="*/ 2147483647 h 187"/>
                <a:gd name="T8" fmla="*/ 2147483647 w 856"/>
                <a:gd name="T9" fmla="*/ 0 h 187"/>
                <a:gd name="T10" fmla="*/ 2147483647 w 856"/>
                <a:gd name="T11" fmla="*/ 2147483647 h 187"/>
                <a:gd name="T12" fmla="*/ 2147483647 w 856"/>
                <a:gd name="T13" fmla="*/ 2147483647 h 187"/>
                <a:gd name="T14" fmla="*/ 2147483647 w 856"/>
                <a:gd name="T15" fmla="*/ 2147483647 h 187"/>
                <a:gd name="T16" fmla="*/ 2147483647 w 856"/>
                <a:gd name="T17" fmla="*/ 2147483647 h 187"/>
                <a:gd name="T18" fmla="*/ 2147483647 w 856"/>
                <a:gd name="T19" fmla="*/ 2147483647 h 1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56"/>
                <a:gd name="T31" fmla="*/ 0 h 187"/>
                <a:gd name="T32" fmla="*/ 856 w 856"/>
                <a:gd name="T33" fmla="*/ 187 h 1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56" h="187">
                  <a:moveTo>
                    <a:pt x="428" y="0"/>
                  </a:moveTo>
                  <a:cubicBezTo>
                    <a:pt x="191" y="0"/>
                    <a:pt x="0" y="42"/>
                    <a:pt x="0" y="94"/>
                  </a:cubicBezTo>
                  <a:cubicBezTo>
                    <a:pt x="0" y="145"/>
                    <a:pt x="191" y="187"/>
                    <a:pt x="428" y="187"/>
                  </a:cubicBezTo>
                  <a:cubicBezTo>
                    <a:pt x="664" y="187"/>
                    <a:pt x="856" y="145"/>
                    <a:pt x="856" y="94"/>
                  </a:cubicBezTo>
                  <a:cubicBezTo>
                    <a:pt x="856" y="42"/>
                    <a:pt x="664" y="0"/>
                    <a:pt x="428" y="0"/>
                  </a:cubicBezTo>
                  <a:close/>
                  <a:moveTo>
                    <a:pt x="428" y="128"/>
                  </a:moveTo>
                  <a:cubicBezTo>
                    <a:pt x="250" y="128"/>
                    <a:pt x="105" y="103"/>
                    <a:pt x="105" y="73"/>
                  </a:cubicBezTo>
                  <a:cubicBezTo>
                    <a:pt x="105" y="42"/>
                    <a:pt x="250" y="17"/>
                    <a:pt x="428" y="17"/>
                  </a:cubicBezTo>
                  <a:cubicBezTo>
                    <a:pt x="606" y="17"/>
                    <a:pt x="751" y="42"/>
                    <a:pt x="751" y="73"/>
                  </a:cubicBezTo>
                  <a:cubicBezTo>
                    <a:pt x="751" y="103"/>
                    <a:pt x="606" y="128"/>
                    <a:pt x="428" y="128"/>
                  </a:cubicBezTo>
                  <a:close/>
                </a:path>
              </a:pathLst>
            </a:custGeom>
            <a:solidFill>
              <a:srgbClr val="77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29" name="Group 110"/>
          <p:cNvGrpSpPr>
            <a:grpSpLocks/>
          </p:cNvGrpSpPr>
          <p:nvPr/>
        </p:nvGrpSpPr>
        <p:grpSpPr bwMode="auto">
          <a:xfrm>
            <a:off x="6883031" y="3060694"/>
            <a:ext cx="537790" cy="1296144"/>
            <a:chOff x="393" y="1110"/>
            <a:chExt cx="842" cy="2430"/>
          </a:xfrm>
        </p:grpSpPr>
        <p:sp>
          <p:nvSpPr>
            <p:cNvPr id="130" name="Freeform 111"/>
            <p:cNvSpPr>
              <a:spLocks/>
            </p:cNvSpPr>
            <p:nvPr/>
          </p:nvSpPr>
          <p:spPr bwMode="gray">
            <a:xfrm>
              <a:off x="412" y="1110"/>
              <a:ext cx="816" cy="2109"/>
            </a:xfrm>
            <a:custGeom>
              <a:avLst/>
              <a:gdLst/>
              <a:ahLst/>
              <a:cxnLst>
                <a:cxn ang="0">
                  <a:pos x="379" y="911"/>
                </a:cxn>
                <a:cxn ang="0">
                  <a:pos x="337" y="749"/>
                </a:cxn>
                <a:cxn ang="0">
                  <a:pos x="328" y="727"/>
                </a:cxn>
                <a:cxn ang="0">
                  <a:pos x="215" y="358"/>
                </a:cxn>
                <a:cxn ang="0">
                  <a:pos x="215" y="357"/>
                </a:cxn>
                <a:cxn ang="0">
                  <a:pos x="264" y="193"/>
                </a:cxn>
                <a:cxn ang="0">
                  <a:pos x="277" y="116"/>
                </a:cxn>
                <a:cxn ang="0">
                  <a:pos x="187" y="11"/>
                </a:cxn>
                <a:cxn ang="0">
                  <a:pos x="145" y="59"/>
                </a:cxn>
                <a:cxn ang="0">
                  <a:pos x="138" y="33"/>
                </a:cxn>
                <a:cxn ang="0">
                  <a:pos x="124" y="74"/>
                </a:cxn>
                <a:cxn ang="0">
                  <a:pos x="82" y="12"/>
                </a:cxn>
                <a:cxn ang="0">
                  <a:pos x="75" y="57"/>
                </a:cxn>
                <a:cxn ang="0">
                  <a:pos x="42" y="50"/>
                </a:cxn>
                <a:cxn ang="0">
                  <a:pos x="11" y="111"/>
                </a:cxn>
                <a:cxn ang="0">
                  <a:pos x="11" y="204"/>
                </a:cxn>
                <a:cxn ang="0">
                  <a:pos x="173" y="371"/>
                </a:cxn>
                <a:cxn ang="0">
                  <a:pos x="249" y="751"/>
                </a:cxn>
                <a:cxn ang="0">
                  <a:pos x="250" y="770"/>
                </a:cxn>
                <a:cxn ang="0">
                  <a:pos x="290" y="939"/>
                </a:cxn>
                <a:cxn ang="0">
                  <a:pos x="310" y="984"/>
                </a:cxn>
                <a:cxn ang="0">
                  <a:pos x="379" y="971"/>
                </a:cxn>
                <a:cxn ang="0">
                  <a:pos x="379" y="911"/>
                </a:cxn>
              </a:cxnLst>
              <a:rect l="0" t="0" r="r" b="b"/>
              <a:pathLst>
                <a:path w="385" h="997">
                  <a:moveTo>
                    <a:pt x="379" y="911"/>
                  </a:moveTo>
                  <a:cubicBezTo>
                    <a:pt x="337" y="749"/>
                    <a:pt x="337" y="749"/>
                    <a:pt x="337" y="749"/>
                  </a:cubicBezTo>
                  <a:cubicBezTo>
                    <a:pt x="337" y="749"/>
                    <a:pt x="333" y="736"/>
                    <a:pt x="328" y="727"/>
                  </a:cubicBezTo>
                  <a:cubicBezTo>
                    <a:pt x="215" y="358"/>
                    <a:pt x="215" y="358"/>
                    <a:pt x="215" y="358"/>
                  </a:cubicBezTo>
                  <a:cubicBezTo>
                    <a:pt x="215" y="357"/>
                    <a:pt x="215" y="357"/>
                    <a:pt x="215" y="357"/>
                  </a:cubicBezTo>
                  <a:cubicBezTo>
                    <a:pt x="264" y="193"/>
                    <a:pt x="264" y="193"/>
                    <a:pt x="264" y="193"/>
                  </a:cubicBezTo>
                  <a:cubicBezTo>
                    <a:pt x="276" y="170"/>
                    <a:pt x="277" y="116"/>
                    <a:pt x="277" y="116"/>
                  </a:cubicBezTo>
                  <a:cubicBezTo>
                    <a:pt x="253" y="42"/>
                    <a:pt x="187" y="11"/>
                    <a:pt x="187" y="11"/>
                  </a:cubicBezTo>
                  <a:cubicBezTo>
                    <a:pt x="187" y="11"/>
                    <a:pt x="156" y="46"/>
                    <a:pt x="145" y="59"/>
                  </a:cubicBezTo>
                  <a:cubicBezTo>
                    <a:pt x="144" y="41"/>
                    <a:pt x="138" y="33"/>
                    <a:pt x="138" y="33"/>
                  </a:cubicBezTo>
                  <a:cubicBezTo>
                    <a:pt x="134" y="34"/>
                    <a:pt x="127" y="59"/>
                    <a:pt x="124" y="74"/>
                  </a:cubicBezTo>
                  <a:cubicBezTo>
                    <a:pt x="93" y="0"/>
                    <a:pt x="82" y="12"/>
                    <a:pt x="82" y="12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5" y="57"/>
                    <a:pt x="50" y="49"/>
                    <a:pt x="42" y="50"/>
                  </a:cubicBezTo>
                  <a:cubicBezTo>
                    <a:pt x="24" y="52"/>
                    <a:pt x="11" y="111"/>
                    <a:pt x="11" y="111"/>
                  </a:cubicBezTo>
                  <a:cubicBezTo>
                    <a:pt x="0" y="157"/>
                    <a:pt x="0" y="184"/>
                    <a:pt x="11" y="204"/>
                  </a:cubicBezTo>
                  <a:cubicBezTo>
                    <a:pt x="34" y="243"/>
                    <a:pt x="125" y="328"/>
                    <a:pt x="173" y="371"/>
                  </a:cubicBezTo>
                  <a:cubicBezTo>
                    <a:pt x="193" y="469"/>
                    <a:pt x="249" y="752"/>
                    <a:pt x="249" y="751"/>
                  </a:cubicBezTo>
                  <a:cubicBezTo>
                    <a:pt x="249" y="753"/>
                    <a:pt x="250" y="762"/>
                    <a:pt x="250" y="770"/>
                  </a:cubicBezTo>
                  <a:cubicBezTo>
                    <a:pt x="290" y="939"/>
                    <a:pt x="290" y="939"/>
                    <a:pt x="290" y="939"/>
                  </a:cubicBezTo>
                  <a:cubicBezTo>
                    <a:pt x="290" y="939"/>
                    <a:pt x="299" y="971"/>
                    <a:pt x="310" y="984"/>
                  </a:cubicBezTo>
                  <a:cubicBezTo>
                    <a:pt x="310" y="984"/>
                    <a:pt x="351" y="997"/>
                    <a:pt x="379" y="971"/>
                  </a:cubicBezTo>
                  <a:cubicBezTo>
                    <a:pt x="379" y="971"/>
                    <a:pt x="385" y="940"/>
                    <a:pt x="379" y="91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cs typeface="+mn-cs"/>
              </a:endParaRPr>
            </a:p>
          </p:txBody>
        </p:sp>
        <p:grpSp>
          <p:nvGrpSpPr>
            <p:cNvPr id="131" name="Group 112"/>
            <p:cNvGrpSpPr>
              <a:grpSpLocks/>
            </p:cNvGrpSpPr>
            <p:nvPr/>
          </p:nvGrpSpPr>
          <p:grpSpPr bwMode="auto">
            <a:xfrm>
              <a:off x="393" y="1131"/>
              <a:ext cx="639" cy="1608"/>
              <a:chOff x="393" y="1131"/>
              <a:chExt cx="639" cy="1608"/>
            </a:xfrm>
          </p:grpSpPr>
          <p:sp>
            <p:nvSpPr>
              <p:cNvPr id="146" name="Freeform 113"/>
              <p:cNvSpPr>
                <a:spLocks/>
              </p:cNvSpPr>
              <p:nvPr/>
            </p:nvSpPr>
            <p:spPr bwMode="gray">
              <a:xfrm>
                <a:off x="674" y="1131"/>
                <a:ext cx="331" cy="823"/>
              </a:xfrm>
              <a:custGeom>
                <a:avLst/>
                <a:gdLst>
                  <a:gd name="T0" fmla="*/ 0 w 156"/>
                  <a:gd name="T1" fmla="*/ 2299801 h 389"/>
                  <a:gd name="T2" fmla="*/ 2962594 w 156"/>
                  <a:gd name="T3" fmla="*/ 13935840 h 389"/>
                  <a:gd name="T4" fmla="*/ 3813489 w 156"/>
                  <a:gd name="T5" fmla="*/ 11333036 h 389"/>
                  <a:gd name="T6" fmla="*/ 5446728 w 156"/>
                  <a:gd name="T7" fmla="*/ 6127009 h 389"/>
                  <a:gd name="T8" fmla="*/ 5744191 w 156"/>
                  <a:gd name="T9" fmla="*/ 3812362 h 389"/>
                  <a:gd name="T10" fmla="*/ 2365695 w 156"/>
                  <a:gd name="T11" fmla="*/ 30550 h 389"/>
                  <a:gd name="T12" fmla="*/ 0 w 156"/>
                  <a:gd name="T13" fmla="*/ 2299801 h 3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6"/>
                  <a:gd name="T22" fmla="*/ 0 h 389"/>
                  <a:gd name="T23" fmla="*/ 156 w 156"/>
                  <a:gd name="T24" fmla="*/ 389 h 3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6" h="389">
                    <a:moveTo>
                      <a:pt x="0" y="64"/>
                    </a:moveTo>
                    <a:cubicBezTo>
                      <a:pt x="0" y="64"/>
                      <a:pt x="66" y="329"/>
                      <a:pt x="79" y="387"/>
                    </a:cubicBezTo>
                    <a:cubicBezTo>
                      <a:pt x="79" y="389"/>
                      <a:pt x="101" y="320"/>
                      <a:pt x="102" y="315"/>
                    </a:cubicBezTo>
                    <a:cubicBezTo>
                      <a:pt x="118" y="266"/>
                      <a:pt x="145" y="170"/>
                      <a:pt x="145" y="170"/>
                    </a:cubicBezTo>
                    <a:cubicBezTo>
                      <a:pt x="145" y="170"/>
                      <a:pt x="156" y="134"/>
                      <a:pt x="153" y="106"/>
                    </a:cubicBezTo>
                    <a:cubicBezTo>
                      <a:pt x="149" y="72"/>
                      <a:pt x="91" y="0"/>
                      <a:pt x="63" y="1"/>
                    </a:cubicBezTo>
                    <a:cubicBezTo>
                      <a:pt x="39" y="2"/>
                      <a:pt x="0" y="64"/>
                      <a:pt x="0" y="6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47" name="Freeform 114"/>
              <p:cNvSpPr>
                <a:spLocks/>
              </p:cNvSpPr>
              <p:nvPr/>
            </p:nvSpPr>
            <p:spPr bwMode="gray">
              <a:xfrm>
                <a:off x="393" y="1214"/>
                <a:ext cx="639" cy="1525"/>
              </a:xfrm>
              <a:custGeom>
                <a:avLst/>
                <a:gdLst>
                  <a:gd name="T0" fmla="*/ 9338567 w 302"/>
                  <a:gd name="T1" fmla="*/ 25860734 h 721"/>
                  <a:gd name="T2" fmla="*/ 10889296 w 302"/>
                  <a:gd name="T3" fmla="*/ 25471671 h 721"/>
                  <a:gd name="T4" fmla="*/ 7325787 w 302"/>
                  <a:gd name="T5" fmla="*/ 11295593 h 721"/>
                  <a:gd name="T6" fmla="*/ 4546951 w 302"/>
                  <a:gd name="T7" fmla="*/ 999765 h 721"/>
                  <a:gd name="T8" fmla="*/ 1845476 w 302"/>
                  <a:gd name="T9" fmla="*/ 30523 h 721"/>
                  <a:gd name="T10" fmla="*/ 836417 w 302"/>
                  <a:gd name="T11" fmla="*/ 1763344 h 721"/>
                  <a:gd name="T12" fmla="*/ 716016 w 302"/>
                  <a:gd name="T13" fmla="*/ 5563869 h 721"/>
                  <a:gd name="T14" fmla="*/ 2881685 w 302"/>
                  <a:gd name="T15" fmla="*/ 8073392 h 721"/>
                  <a:gd name="T16" fmla="*/ 6561734 w 302"/>
                  <a:gd name="T17" fmla="*/ 11546294 h 721"/>
                  <a:gd name="T18" fmla="*/ 9300438 w 302"/>
                  <a:gd name="T19" fmla="*/ 25111644 h 721"/>
                  <a:gd name="T20" fmla="*/ 9338567 w 302"/>
                  <a:gd name="T21" fmla="*/ 25860734 h 7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2"/>
                  <a:gd name="T34" fmla="*/ 0 h 721"/>
                  <a:gd name="T35" fmla="*/ 302 w 302"/>
                  <a:gd name="T36" fmla="*/ 721 h 7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2" h="721">
                    <a:moveTo>
                      <a:pt x="259" y="721"/>
                    </a:moveTo>
                    <a:cubicBezTo>
                      <a:pt x="302" y="710"/>
                      <a:pt x="302" y="710"/>
                      <a:pt x="302" y="710"/>
                    </a:cubicBezTo>
                    <a:cubicBezTo>
                      <a:pt x="203" y="315"/>
                      <a:pt x="203" y="315"/>
                      <a:pt x="203" y="315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6" y="28"/>
                      <a:pt x="82" y="0"/>
                      <a:pt x="51" y="1"/>
                    </a:cubicBezTo>
                    <a:cubicBezTo>
                      <a:pt x="51" y="1"/>
                      <a:pt x="37" y="1"/>
                      <a:pt x="23" y="49"/>
                    </a:cubicBezTo>
                    <a:cubicBezTo>
                      <a:pt x="23" y="49"/>
                      <a:pt x="0" y="120"/>
                      <a:pt x="20" y="155"/>
                    </a:cubicBezTo>
                    <a:cubicBezTo>
                      <a:pt x="40" y="189"/>
                      <a:pt x="80" y="225"/>
                      <a:pt x="80" y="225"/>
                    </a:cubicBezTo>
                    <a:cubicBezTo>
                      <a:pt x="80" y="225"/>
                      <a:pt x="157" y="302"/>
                      <a:pt x="182" y="322"/>
                    </a:cubicBezTo>
                    <a:cubicBezTo>
                      <a:pt x="182" y="322"/>
                      <a:pt x="239" y="605"/>
                      <a:pt x="258" y="700"/>
                    </a:cubicBezTo>
                    <a:cubicBezTo>
                      <a:pt x="259" y="705"/>
                      <a:pt x="259" y="718"/>
                      <a:pt x="259" y="721"/>
                    </a:cubicBezTo>
                  </a:path>
                </a:pathLst>
              </a:custGeom>
              <a:solidFill>
                <a:srgbClr val="7EA0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32" name="Group 115"/>
            <p:cNvGrpSpPr>
              <a:grpSpLocks/>
            </p:cNvGrpSpPr>
            <p:nvPr/>
          </p:nvGrpSpPr>
          <p:grpSpPr bwMode="auto">
            <a:xfrm>
              <a:off x="934" y="2646"/>
              <a:ext cx="301" cy="894"/>
              <a:chOff x="934" y="2646"/>
              <a:chExt cx="301" cy="894"/>
            </a:xfrm>
          </p:grpSpPr>
          <p:sp>
            <p:nvSpPr>
              <p:cNvPr id="143" name="Freeform 116"/>
              <p:cNvSpPr>
                <a:spLocks/>
              </p:cNvSpPr>
              <p:nvPr/>
            </p:nvSpPr>
            <p:spPr bwMode="gray">
              <a:xfrm>
                <a:off x="934" y="2646"/>
                <a:ext cx="294" cy="546"/>
              </a:xfrm>
              <a:custGeom>
                <a:avLst/>
                <a:gdLst>
                  <a:gd name="T0" fmla="*/ 4219037 w 137"/>
                  <a:gd name="T1" fmla="*/ 8705206 h 258"/>
                  <a:gd name="T2" fmla="*/ 5751962 w 137"/>
                  <a:gd name="T3" fmla="*/ 8748590 h 258"/>
                  <a:gd name="T4" fmla="*/ 5751962 w 137"/>
                  <a:gd name="T5" fmla="*/ 8782471 h 258"/>
                  <a:gd name="T6" fmla="*/ 5751962 w 137"/>
                  <a:gd name="T7" fmla="*/ 6699123 h 258"/>
                  <a:gd name="T8" fmla="*/ 3947825 w 137"/>
                  <a:gd name="T9" fmla="*/ 933105 h 258"/>
                  <a:gd name="T10" fmla="*/ 3645526 w 137"/>
                  <a:gd name="T11" fmla="*/ 225652 h 258"/>
                  <a:gd name="T12" fmla="*/ 3645526 w 137"/>
                  <a:gd name="T13" fmla="*/ 225652 h 258"/>
                  <a:gd name="T14" fmla="*/ 3604208 w 137"/>
                  <a:gd name="T15" fmla="*/ 187502 h 258"/>
                  <a:gd name="T16" fmla="*/ 3604208 w 137"/>
                  <a:gd name="T17" fmla="*/ 137279 h 258"/>
                  <a:gd name="T18" fmla="*/ 1804254 w 137"/>
                  <a:gd name="T19" fmla="*/ 187502 h 258"/>
                  <a:gd name="T20" fmla="*/ 39643 w 137"/>
                  <a:gd name="T21" fmla="*/ 839754 h 258"/>
                  <a:gd name="T22" fmla="*/ 39643 w 137"/>
                  <a:gd name="T23" fmla="*/ 903977 h 258"/>
                  <a:gd name="T24" fmla="*/ 85073 w 137"/>
                  <a:gd name="T25" fmla="*/ 1589486 h 258"/>
                  <a:gd name="T26" fmla="*/ 1839633 w 137"/>
                  <a:gd name="T27" fmla="*/ 7699695 h 258"/>
                  <a:gd name="T28" fmla="*/ 2719886 w 137"/>
                  <a:gd name="T29" fmla="*/ 9319145 h 258"/>
                  <a:gd name="T30" fmla="*/ 2719886 w 137"/>
                  <a:gd name="T31" fmla="*/ 9319145 h 258"/>
                  <a:gd name="T32" fmla="*/ 2719886 w 137"/>
                  <a:gd name="T33" fmla="*/ 9288120 h 258"/>
                  <a:gd name="T34" fmla="*/ 4219037 w 137"/>
                  <a:gd name="T35" fmla="*/ 8705206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"/>
                  <a:gd name="T55" fmla="*/ 0 h 258"/>
                  <a:gd name="T56" fmla="*/ 137 w 13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" h="258">
                    <a:moveTo>
                      <a:pt x="96" y="241"/>
                    </a:moveTo>
                    <a:cubicBezTo>
                      <a:pt x="114" y="237"/>
                      <a:pt x="130" y="237"/>
                      <a:pt x="131" y="242"/>
                    </a:cubicBezTo>
                    <a:cubicBezTo>
                      <a:pt x="131" y="242"/>
                      <a:pt x="131" y="242"/>
                      <a:pt x="131" y="243"/>
                    </a:cubicBezTo>
                    <a:cubicBezTo>
                      <a:pt x="132" y="235"/>
                      <a:pt x="137" y="207"/>
                      <a:pt x="131" y="185"/>
                    </a:cubicBezTo>
                    <a:cubicBezTo>
                      <a:pt x="90" y="26"/>
                      <a:pt x="90" y="26"/>
                      <a:pt x="90" y="26"/>
                    </a:cubicBezTo>
                    <a:cubicBezTo>
                      <a:pt x="90" y="26"/>
                      <a:pt x="87" y="16"/>
                      <a:pt x="83" y="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78" y="0"/>
                      <a:pt x="61" y="0"/>
                      <a:pt x="41" y="5"/>
                    </a:cubicBezTo>
                    <a:cubicBezTo>
                      <a:pt x="19" y="10"/>
                      <a:pt x="0" y="17"/>
                      <a:pt x="1" y="23"/>
                    </a:cubicBezTo>
                    <a:cubicBezTo>
                      <a:pt x="1" y="24"/>
                      <a:pt x="1" y="25"/>
                      <a:pt x="1" y="25"/>
                    </a:cubicBezTo>
                    <a:cubicBezTo>
                      <a:pt x="1" y="27"/>
                      <a:pt x="2" y="44"/>
                      <a:pt x="2" y="44"/>
                    </a:cubicBezTo>
                    <a:cubicBezTo>
                      <a:pt x="42" y="213"/>
                      <a:pt x="42" y="213"/>
                      <a:pt x="42" y="213"/>
                    </a:cubicBezTo>
                    <a:cubicBezTo>
                      <a:pt x="42" y="213"/>
                      <a:pt x="54" y="253"/>
                      <a:pt x="62" y="258"/>
                    </a:cubicBezTo>
                    <a:cubicBezTo>
                      <a:pt x="62" y="258"/>
                      <a:pt x="62" y="258"/>
                      <a:pt x="62" y="258"/>
                    </a:cubicBezTo>
                    <a:cubicBezTo>
                      <a:pt x="62" y="258"/>
                      <a:pt x="62" y="257"/>
                      <a:pt x="62" y="257"/>
                    </a:cubicBezTo>
                    <a:cubicBezTo>
                      <a:pt x="60" y="252"/>
                      <a:pt x="77" y="246"/>
                      <a:pt x="96" y="24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44" name="Freeform 117"/>
              <p:cNvSpPr>
                <a:spLocks/>
              </p:cNvSpPr>
              <p:nvPr/>
            </p:nvSpPr>
            <p:spPr bwMode="gray">
              <a:xfrm>
                <a:off x="1064" y="3147"/>
                <a:ext cx="150" cy="57"/>
              </a:xfrm>
              <a:custGeom>
                <a:avLst/>
                <a:gdLst>
                  <a:gd name="T0" fmla="*/ 1654257 w 71"/>
                  <a:gd name="T1" fmla="*/ 414757 h 27"/>
                  <a:gd name="T2" fmla="*/ 1739981 w 71"/>
                  <a:gd name="T3" fmla="*/ 727960 h 27"/>
                  <a:gd name="T4" fmla="*/ 2506382 w 71"/>
                  <a:gd name="T5" fmla="*/ 281576 h 27"/>
                  <a:gd name="T6" fmla="*/ 2506382 w 71"/>
                  <a:gd name="T7" fmla="*/ 253274 h 27"/>
                  <a:gd name="T8" fmla="*/ 2506382 w 71"/>
                  <a:gd name="T9" fmla="*/ 210588 h 27"/>
                  <a:gd name="T10" fmla="*/ 2506382 w 71"/>
                  <a:gd name="T11" fmla="*/ 180696 h 27"/>
                  <a:gd name="T12" fmla="*/ 1271994 w 71"/>
                  <a:gd name="T13" fmla="*/ 133378 h 27"/>
                  <a:gd name="T14" fmla="*/ 63849 w 71"/>
                  <a:gd name="T15" fmla="*/ 698026 h 27"/>
                  <a:gd name="T16" fmla="*/ 63849 w 71"/>
                  <a:gd name="T17" fmla="*/ 727960 h 27"/>
                  <a:gd name="T18" fmla="*/ 1137099 w 71"/>
                  <a:gd name="T19" fmla="*/ 875598 h 27"/>
                  <a:gd name="T20" fmla="*/ 1052174 w 71"/>
                  <a:gd name="T21" fmla="*/ 594438 h 27"/>
                  <a:gd name="T22" fmla="*/ 1654257 w 71"/>
                  <a:gd name="T23" fmla="*/ 414757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1"/>
                  <a:gd name="T37" fmla="*/ 0 h 27"/>
                  <a:gd name="T38" fmla="*/ 71 w 71"/>
                  <a:gd name="T39" fmla="*/ 27 h 2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1" h="27">
                    <a:moveTo>
                      <a:pt x="47" y="12"/>
                    </a:moveTo>
                    <a:cubicBezTo>
                      <a:pt x="49" y="21"/>
                      <a:pt x="49" y="21"/>
                      <a:pt x="49" y="21"/>
                    </a:cubicBezTo>
                    <a:cubicBezTo>
                      <a:pt x="60" y="17"/>
                      <a:pt x="69" y="12"/>
                      <a:pt x="71" y="8"/>
                    </a:cubicBezTo>
                    <a:cubicBezTo>
                      <a:pt x="71" y="8"/>
                      <a:pt x="71" y="7"/>
                      <a:pt x="71" y="7"/>
                    </a:cubicBezTo>
                    <a:cubicBezTo>
                      <a:pt x="71" y="7"/>
                      <a:pt x="71" y="6"/>
                      <a:pt x="71" y="6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70" y="0"/>
                      <a:pt x="54" y="0"/>
                      <a:pt x="36" y="4"/>
                    </a:cubicBezTo>
                    <a:cubicBezTo>
                      <a:pt x="17" y="9"/>
                      <a:pt x="0" y="15"/>
                      <a:pt x="2" y="20"/>
                    </a:cubicBezTo>
                    <a:cubicBezTo>
                      <a:pt x="2" y="20"/>
                      <a:pt x="2" y="21"/>
                      <a:pt x="2" y="21"/>
                    </a:cubicBezTo>
                    <a:cubicBezTo>
                      <a:pt x="5" y="25"/>
                      <a:pt x="18" y="27"/>
                      <a:pt x="32" y="25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6" y="13"/>
                      <a:pt x="47" y="12"/>
                      <a:pt x="47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5D5D5D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45" name="Freeform 118"/>
              <p:cNvSpPr>
                <a:spLocks/>
              </p:cNvSpPr>
              <p:nvPr/>
            </p:nvSpPr>
            <p:spPr bwMode="gray">
              <a:xfrm>
                <a:off x="1127" y="3172"/>
                <a:ext cx="108" cy="368"/>
              </a:xfrm>
              <a:custGeom>
                <a:avLst/>
                <a:gdLst>
                  <a:gd name="T0" fmla="*/ 1862801 w 51"/>
                  <a:gd name="T1" fmla="*/ 6229563 h 174"/>
                  <a:gd name="T2" fmla="*/ 691158 w 51"/>
                  <a:gd name="T3" fmla="*/ 322704 h 174"/>
                  <a:gd name="T4" fmla="*/ 618389 w 51"/>
                  <a:gd name="T5" fmla="*/ 0 h 174"/>
                  <a:gd name="T6" fmla="*/ 0 w 51"/>
                  <a:gd name="T7" fmla="*/ 186054 h 174"/>
                  <a:gd name="T8" fmla="*/ 65118 w 51"/>
                  <a:gd name="T9" fmla="*/ 457849 h 174"/>
                  <a:gd name="T10" fmla="*/ 1820772 w 51"/>
                  <a:gd name="T11" fmla="*/ 6229563 h 174"/>
                  <a:gd name="T12" fmla="*/ 1862801 w 51"/>
                  <a:gd name="T13" fmla="*/ 6229563 h 1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"/>
                  <a:gd name="T22" fmla="*/ 0 h 174"/>
                  <a:gd name="T23" fmla="*/ 51 w 51"/>
                  <a:gd name="T24" fmla="*/ 174 h 1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" h="174">
                    <a:moveTo>
                      <a:pt x="51" y="174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6" y="1"/>
                      <a:pt x="0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50" y="174"/>
                      <a:pt x="50" y="174"/>
                      <a:pt x="50" y="174"/>
                    </a:cubicBezTo>
                    <a:lnTo>
                      <a:pt x="51" y="17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FBFBF"/>
                  </a:gs>
                  <a:gs pos="100000">
                    <a:srgbClr val="80808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33" name="Group 119"/>
            <p:cNvGrpSpPr>
              <a:grpSpLocks/>
            </p:cNvGrpSpPr>
            <p:nvPr/>
          </p:nvGrpSpPr>
          <p:grpSpPr bwMode="auto">
            <a:xfrm>
              <a:off x="526" y="1125"/>
              <a:ext cx="714" cy="2039"/>
              <a:chOff x="526" y="1125"/>
              <a:chExt cx="714" cy="2039"/>
            </a:xfrm>
          </p:grpSpPr>
          <p:sp>
            <p:nvSpPr>
              <p:cNvPr id="134" name="Freeform 120"/>
              <p:cNvSpPr>
                <a:spLocks/>
              </p:cNvSpPr>
              <p:nvPr/>
            </p:nvSpPr>
            <p:spPr bwMode="gray">
              <a:xfrm>
                <a:off x="526" y="1125"/>
                <a:ext cx="316" cy="825"/>
              </a:xfrm>
              <a:custGeom>
                <a:avLst/>
                <a:gdLst/>
                <a:ahLst/>
                <a:cxnLst>
                  <a:cxn ang="0">
                    <a:pos x="70" y="67"/>
                  </a:cxn>
                  <a:cxn ang="0">
                    <a:pos x="28" y="5"/>
                  </a:cxn>
                  <a:cxn ang="0">
                    <a:pos x="8" y="147"/>
                  </a:cxn>
                  <a:cxn ang="0">
                    <a:pos x="113" y="333"/>
                  </a:cxn>
                  <a:cxn ang="0">
                    <a:pos x="149" y="390"/>
                  </a:cxn>
                  <a:cxn ang="0">
                    <a:pos x="145" y="375"/>
                  </a:cxn>
                  <a:cxn ang="0">
                    <a:pos x="70" y="67"/>
                  </a:cxn>
                </a:cxnLst>
                <a:rect l="0" t="0" r="r" b="b"/>
                <a:pathLst>
                  <a:path w="149" h="390">
                    <a:moveTo>
                      <a:pt x="70" y="67"/>
                    </a:moveTo>
                    <a:cubicBezTo>
                      <a:pt x="70" y="67"/>
                      <a:pt x="43" y="0"/>
                      <a:pt x="28" y="5"/>
                    </a:cubicBezTo>
                    <a:cubicBezTo>
                      <a:pt x="14" y="10"/>
                      <a:pt x="0" y="112"/>
                      <a:pt x="8" y="147"/>
                    </a:cubicBezTo>
                    <a:cubicBezTo>
                      <a:pt x="21" y="199"/>
                      <a:pt x="113" y="333"/>
                      <a:pt x="113" y="333"/>
                    </a:cubicBezTo>
                    <a:cubicBezTo>
                      <a:pt x="149" y="390"/>
                      <a:pt x="149" y="390"/>
                      <a:pt x="149" y="390"/>
                    </a:cubicBezTo>
                    <a:cubicBezTo>
                      <a:pt x="145" y="375"/>
                      <a:pt x="145" y="375"/>
                      <a:pt x="145" y="375"/>
                    </a:cubicBezTo>
                    <a:lnTo>
                      <a:pt x="70" y="67"/>
                    </a:lnTo>
                    <a:close/>
                  </a:path>
                </a:pathLst>
              </a:custGeom>
              <a:solidFill>
                <a:srgbClr val="7EA0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cs typeface="+mn-cs"/>
                </a:endParaRPr>
              </a:p>
            </p:txBody>
          </p:sp>
          <p:sp>
            <p:nvSpPr>
              <p:cNvPr id="135" name="Freeform 121"/>
              <p:cNvSpPr>
                <a:spLocks/>
              </p:cNvSpPr>
              <p:nvPr/>
            </p:nvSpPr>
            <p:spPr bwMode="gray">
              <a:xfrm>
                <a:off x="1214" y="3161"/>
                <a:ext cx="0" cy="3"/>
              </a:xfrm>
              <a:custGeom>
                <a:avLst/>
                <a:gdLst>
                  <a:gd name="T0" fmla="*/ 4782968 h 1"/>
                  <a:gd name="T1" fmla="*/ 0 h 1"/>
                  <a:gd name="T2" fmla="*/ 4782968 h 1"/>
                  <a:gd name="T3" fmla="*/ 4782968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7C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grpSp>
            <p:nvGrpSpPr>
              <p:cNvPr id="136" name="Group 122"/>
              <p:cNvGrpSpPr>
                <a:grpSpLocks/>
              </p:cNvGrpSpPr>
              <p:nvPr/>
            </p:nvGrpSpPr>
            <p:grpSpPr bwMode="auto">
              <a:xfrm>
                <a:off x="969" y="2736"/>
                <a:ext cx="271" cy="364"/>
                <a:chOff x="3018" y="2598"/>
                <a:chExt cx="300" cy="407"/>
              </a:xfrm>
            </p:grpSpPr>
            <p:sp>
              <p:nvSpPr>
                <p:cNvPr id="137" name="Freeform 123"/>
                <p:cNvSpPr>
                  <a:spLocks/>
                </p:cNvSpPr>
                <p:nvPr/>
              </p:nvSpPr>
              <p:spPr bwMode="gray">
                <a:xfrm>
                  <a:off x="3018" y="2598"/>
                  <a:ext cx="215" cy="73"/>
                </a:xfrm>
                <a:custGeom>
                  <a:avLst/>
                  <a:gdLst>
                    <a:gd name="T0" fmla="*/ 15213050 w 91"/>
                    <a:gd name="T1" fmla="*/ 2124479 h 31"/>
                    <a:gd name="T2" fmla="*/ 15213050 w 91"/>
                    <a:gd name="T3" fmla="*/ 1656775 h 31"/>
                    <a:gd name="T4" fmla="*/ 6773979 w 91"/>
                    <a:gd name="T5" fmla="*/ 813185 h 31"/>
                    <a:gd name="T6" fmla="*/ 358301 w 91"/>
                    <a:gd name="T7" fmla="*/ 4655827 h 31"/>
                    <a:gd name="T8" fmla="*/ 513633 w 91"/>
                    <a:gd name="T9" fmla="*/ 5002804 h 31"/>
                    <a:gd name="T10" fmla="*/ 6925637 w 91"/>
                    <a:gd name="T11" fmla="*/ 1656775 h 31"/>
                    <a:gd name="T12" fmla="*/ 15213050 w 91"/>
                    <a:gd name="T13" fmla="*/ 2124479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1"/>
                    <a:gd name="T22" fmla="*/ 0 h 31"/>
                    <a:gd name="T23" fmla="*/ 91 w 91"/>
                    <a:gd name="T24" fmla="*/ 31 h 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1" h="31">
                      <a:moveTo>
                        <a:pt x="90" y="13"/>
                      </a:moveTo>
                      <a:cubicBezTo>
                        <a:pt x="91" y="12"/>
                        <a:pt x="90" y="10"/>
                        <a:pt x="90" y="10"/>
                      </a:cubicBezTo>
                      <a:cubicBezTo>
                        <a:pt x="89" y="4"/>
                        <a:pt x="63" y="0"/>
                        <a:pt x="40" y="5"/>
                      </a:cubicBezTo>
                      <a:cubicBezTo>
                        <a:pt x="16" y="11"/>
                        <a:pt x="0" y="23"/>
                        <a:pt x="2" y="29"/>
                      </a:cubicBezTo>
                      <a:cubicBezTo>
                        <a:pt x="2" y="29"/>
                        <a:pt x="2" y="31"/>
                        <a:pt x="3" y="31"/>
                      </a:cubicBezTo>
                      <a:cubicBezTo>
                        <a:pt x="5" y="25"/>
                        <a:pt x="20" y="15"/>
                        <a:pt x="41" y="10"/>
                      </a:cubicBezTo>
                      <a:cubicBezTo>
                        <a:pt x="61" y="5"/>
                        <a:pt x="84" y="8"/>
                        <a:pt x="90" y="13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8" name="Freeform 124"/>
                <p:cNvSpPr>
                  <a:spLocks/>
                </p:cNvSpPr>
                <p:nvPr/>
              </p:nvSpPr>
              <p:spPr bwMode="gray">
                <a:xfrm>
                  <a:off x="3030" y="2645"/>
                  <a:ext cx="215" cy="74"/>
                </a:xfrm>
                <a:custGeom>
                  <a:avLst/>
                  <a:gdLst>
                    <a:gd name="T0" fmla="*/ 15364703 w 91"/>
                    <a:gd name="T1" fmla="*/ 2367740 h 31"/>
                    <a:gd name="T2" fmla="*/ 15213050 w 91"/>
                    <a:gd name="T3" fmla="*/ 1705731 h 31"/>
                    <a:gd name="T4" fmla="*/ 6570131 w 91"/>
                    <a:gd name="T5" fmla="*/ 991891 h 31"/>
                    <a:gd name="T6" fmla="*/ 151653 w 91"/>
                    <a:gd name="T7" fmla="*/ 5652026 h 31"/>
                    <a:gd name="T8" fmla="*/ 358301 w 91"/>
                    <a:gd name="T9" fmla="*/ 6067547 h 31"/>
                    <a:gd name="T10" fmla="*/ 6773979 w 91"/>
                    <a:gd name="T11" fmla="*/ 1952504 h 31"/>
                    <a:gd name="T12" fmla="*/ 15364703 w 91"/>
                    <a:gd name="T13" fmla="*/ 2367740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1"/>
                    <a:gd name="T22" fmla="*/ 0 h 31"/>
                    <a:gd name="T23" fmla="*/ 91 w 91"/>
                    <a:gd name="T24" fmla="*/ 31 h 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1" h="31">
                      <a:moveTo>
                        <a:pt x="91" y="12"/>
                      </a:moveTo>
                      <a:cubicBezTo>
                        <a:pt x="91" y="12"/>
                        <a:pt x="90" y="10"/>
                        <a:pt x="90" y="9"/>
                      </a:cubicBezTo>
                      <a:cubicBezTo>
                        <a:pt x="89" y="3"/>
                        <a:pt x="63" y="0"/>
                        <a:pt x="39" y="5"/>
                      </a:cubicBezTo>
                      <a:cubicBezTo>
                        <a:pt x="16" y="10"/>
                        <a:pt x="0" y="22"/>
                        <a:pt x="1" y="29"/>
                      </a:cubicBezTo>
                      <a:cubicBezTo>
                        <a:pt x="1" y="29"/>
                        <a:pt x="1" y="31"/>
                        <a:pt x="2" y="31"/>
                      </a:cubicBezTo>
                      <a:cubicBezTo>
                        <a:pt x="5" y="25"/>
                        <a:pt x="20" y="14"/>
                        <a:pt x="40" y="10"/>
                      </a:cubicBezTo>
                      <a:cubicBezTo>
                        <a:pt x="61" y="5"/>
                        <a:pt x="84" y="8"/>
                        <a:pt x="91" y="12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9" name="Freeform 125"/>
                <p:cNvSpPr>
                  <a:spLocks/>
                </p:cNvSpPr>
                <p:nvPr/>
              </p:nvSpPr>
              <p:spPr bwMode="gray">
                <a:xfrm>
                  <a:off x="3039" y="2690"/>
                  <a:ext cx="218" cy="76"/>
                </a:xfrm>
                <a:custGeom>
                  <a:avLst/>
                  <a:gdLst>
                    <a:gd name="T0" fmla="*/ 16200783 w 92"/>
                    <a:gd name="T1" fmla="*/ 2386853 h 32"/>
                    <a:gd name="T2" fmla="*/ 16038838 w 92"/>
                    <a:gd name="T3" fmla="*/ 1832357 h 32"/>
                    <a:gd name="T4" fmla="*/ 7048897 w 92"/>
                    <a:gd name="T5" fmla="*/ 896786 h 32"/>
                    <a:gd name="T6" fmla="*/ 367851 w 92"/>
                    <a:gd name="T7" fmla="*/ 5275008 h 32"/>
                    <a:gd name="T8" fmla="*/ 367851 w 92"/>
                    <a:gd name="T9" fmla="*/ 5789513 h 32"/>
                    <a:gd name="T10" fmla="*/ 7204004 w 92"/>
                    <a:gd name="T11" fmla="*/ 1832357 h 32"/>
                    <a:gd name="T12" fmla="*/ 16200783 w 92"/>
                    <a:gd name="T13" fmla="*/ 2386853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2"/>
                    <a:gd name="T22" fmla="*/ 0 h 32"/>
                    <a:gd name="T23" fmla="*/ 92 w 92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2" h="32">
                      <a:moveTo>
                        <a:pt x="92" y="13"/>
                      </a:moveTo>
                      <a:cubicBezTo>
                        <a:pt x="92" y="12"/>
                        <a:pt x="91" y="10"/>
                        <a:pt x="91" y="10"/>
                      </a:cubicBezTo>
                      <a:cubicBezTo>
                        <a:pt x="90" y="3"/>
                        <a:pt x="64" y="0"/>
                        <a:pt x="40" y="5"/>
                      </a:cubicBezTo>
                      <a:cubicBezTo>
                        <a:pt x="16" y="11"/>
                        <a:pt x="0" y="23"/>
                        <a:pt x="2" y="29"/>
                      </a:cubicBezTo>
                      <a:cubicBezTo>
                        <a:pt x="2" y="30"/>
                        <a:pt x="2" y="31"/>
                        <a:pt x="2" y="32"/>
                      </a:cubicBezTo>
                      <a:cubicBezTo>
                        <a:pt x="5" y="25"/>
                        <a:pt x="20" y="15"/>
                        <a:pt x="41" y="10"/>
                      </a:cubicBezTo>
                      <a:cubicBezTo>
                        <a:pt x="62" y="5"/>
                        <a:pt x="85" y="8"/>
                        <a:pt x="92" y="13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0" name="Freeform 126"/>
                <p:cNvSpPr>
                  <a:spLocks/>
                </p:cNvSpPr>
                <p:nvPr/>
              </p:nvSpPr>
              <p:spPr bwMode="gray">
                <a:xfrm>
                  <a:off x="3072" y="2832"/>
                  <a:ext cx="222" cy="76"/>
                </a:xfrm>
                <a:custGeom>
                  <a:avLst/>
                  <a:gdLst>
                    <a:gd name="T0" fmla="*/ 15785163 w 94"/>
                    <a:gd name="T1" fmla="*/ 2386853 h 32"/>
                    <a:gd name="T2" fmla="*/ 15654807 w 94"/>
                    <a:gd name="T3" fmla="*/ 1832357 h 32"/>
                    <a:gd name="T4" fmla="*/ 6898645 w 94"/>
                    <a:gd name="T5" fmla="*/ 1055778 h 32"/>
                    <a:gd name="T6" fmla="*/ 356060 w 94"/>
                    <a:gd name="T7" fmla="*/ 5436185 h 32"/>
                    <a:gd name="T8" fmla="*/ 507398 w 94"/>
                    <a:gd name="T9" fmla="*/ 5789513 h 32"/>
                    <a:gd name="T10" fmla="*/ 7048604 w 94"/>
                    <a:gd name="T11" fmla="*/ 1832357 h 32"/>
                    <a:gd name="T12" fmla="*/ 15785163 w 94"/>
                    <a:gd name="T13" fmla="*/ 2386853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"/>
                    <a:gd name="T22" fmla="*/ 0 h 32"/>
                    <a:gd name="T23" fmla="*/ 94 w 94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" h="32">
                      <a:moveTo>
                        <a:pt x="94" y="13"/>
                      </a:moveTo>
                      <a:cubicBezTo>
                        <a:pt x="94" y="12"/>
                        <a:pt x="93" y="11"/>
                        <a:pt x="93" y="10"/>
                      </a:cubicBezTo>
                      <a:cubicBezTo>
                        <a:pt x="92" y="4"/>
                        <a:pt x="65" y="0"/>
                        <a:pt x="41" y="6"/>
                      </a:cubicBezTo>
                      <a:cubicBezTo>
                        <a:pt x="17" y="11"/>
                        <a:pt x="0" y="23"/>
                        <a:pt x="2" y="30"/>
                      </a:cubicBezTo>
                      <a:cubicBezTo>
                        <a:pt x="2" y="30"/>
                        <a:pt x="2" y="32"/>
                        <a:pt x="3" y="32"/>
                      </a:cubicBezTo>
                      <a:cubicBezTo>
                        <a:pt x="6" y="26"/>
                        <a:pt x="21" y="15"/>
                        <a:pt x="42" y="10"/>
                      </a:cubicBezTo>
                      <a:cubicBezTo>
                        <a:pt x="63" y="5"/>
                        <a:pt x="87" y="8"/>
                        <a:pt x="94" y="13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1" name="Freeform 127"/>
                <p:cNvSpPr>
                  <a:spLocks/>
                </p:cNvSpPr>
                <p:nvPr/>
              </p:nvSpPr>
              <p:spPr bwMode="gray">
                <a:xfrm>
                  <a:off x="3084" y="2879"/>
                  <a:ext cx="222" cy="78"/>
                </a:xfrm>
                <a:custGeom>
                  <a:avLst/>
                  <a:gdLst>
                    <a:gd name="T0" fmla="*/ 15785163 w 94"/>
                    <a:gd name="T1" fmla="*/ 2367463 h 33"/>
                    <a:gd name="T2" fmla="*/ 15654807 w 94"/>
                    <a:gd name="T3" fmla="*/ 1850999 h 33"/>
                    <a:gd name="T4" fmla="*/ 6898645 w 94"/>
                    <a:gd name="T5" fmla="*/ 1001619 h 33"/>
                    <a:gd name="T6" fmla="*/ 356060 w 94"/>
                    <a:gd name="T7" fmla="*/ 5104641 h 33"/>
                    <a:gd name="T8" fmla="*/ 507398 w 94"/>
                    <a:gd name="T9" fmla="*/ 5595819 h 33"/>
                    <a:gd name="T10" fmla="*/ 7048604 w 94"/>
                    <a:gd name="T11" fmla="*/ 1850999 h 33"/>
                    <a:gd name="T12" fmla="*/ 15785163 w 94"/>
                    <a:gd name="T13" fmla="*/ 2367463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"/>
                    <a:gd name="T22" fmla="*/ 0 h 33"/>
                    <a:gd name="T23" fmla="*/ 94 w 94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" h="33">
                      <a:moveTo>
                        <a:pt x="94" y="14"/>
                      </a:moveTo>
                      <a:cubicBezTo>
                        <a:pt x="94" y="13"/>
                        <a:pt x="93" y="11"/>
                        <a:pt x="93" y="11"/>
                      </a:cubicBezTo>
                      <a:cubicBezTo>
                        <a:pt x="92" y="4"/>
                        <a:pt x="65" y="0"/>
                        <a:pt x="41" y="6"/>
                      </a:cubicBezTo>
                      <a:cubicBezTo>
                        <a:pt x="17" y="12"/>
                        <a:pt x="0" y="24"/>
                        <a:pt x="2" y="30"/>
                      </a:cubicBezTo>
                      <a:cubicBezTo>
                        <a:pt x="2" y="31"/>
                        <a:pt x="2" y="32"/>
                        <a:pt x="3" y="33"/>
                      </a:cubicBezTo>
                      <a:cubicBezTo>
                        <a:pt x="5" y="26"/>
                        <a:pt x="21" y="16"/>
                        <a:pt x="42" y="11"/>
                      </a:cubicBezTo>
                      <a:cubicBezTo>
                        <a:pt x="63" y="6"/>
                        <a:pt x="87" y="9"/>
                        <a:pt x="94" y="14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2" name="Freeform 128"/>
                <p:cNvSpPr>
                  <a:spLocks/>
                </p:cNvSpPr>
                <p:nvPr/>
              </p:nvSpPr>
              <p:spPr bwMode="gray">
                <a:xfrm>
                  <a:off x="3096" y="2927"/>
                  <a:ext cx="222" cy="78"/>
                </a:xfrm>
                <a:custGeom>
                  <a:avLst/>
                  <a:gdLst>
                    <a:gd name="T0" fmla="*/ 15654807 w 94"/>
                    <a:gd name="T1" fmla="*/ 1736051 h 33"/>
                    <a:gd name="T2" fmla="*/ 6898645 w 94"/>
                    <a:gd name="T3" fmla="*/ 1001619 h 33"/>
                    <a:gd name="T4" fmla="*/ 356060 w 94"/>
                    <a:gd name="T5" fmla="*/ 5104641 h 33"/>
                    <a:gd name="T6" fmla="*/ 356060 w 94"/>
                    <a:gd name="T7" fmla="*/ 5595819 h 33"/>
                    <a:gd name="T8" fmla="*/ 7048604 w 94"/>
                    <a:gd name="T9" fmla="*/ 1736051 h 33"/>
                    <a:gd name="T10" fmla="*/ 15654807 w 94"/>
                    <a:gd name="T11" fmla="*/ 2226949 h 33"/>
                    <a:gd name="T12" fmla="*/ 15654807 w 94"/>
                    <a:gd name="T13" fmla="*/ 1736051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"/>
                    <a:gd name="T22" fmla="*/ 0 h 33"/>
                    <a:gd name="T23" fmla="*/ 94 w 94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" h="33">
                      <a:moveTo>
                        <a:pt x="93" y="10"/>
                      </a:moveTo>
                      <a:cubicBezTo>
                        <a:pt x="92" y="4"/>
                        <a:pt x="65" y="0"/>
                        <a:pt x="41" y="6"/>
                      </a:cubicBezTo>
                      <a:cubicBezTo>
                        <a:pt x="17" y="11"/>
                        <a:pt x="0" y="24"/>
                        <a:pt x="2" y="30"/>
                      </a:cubicBezTo>
                      <a:cubicBezTo>
                        <a:pt x="2" y="31"/>
                        <a:pt x="2" y="32"/>
                        <a:pt x="2" y="33"/>
                      </a:cubicBezTo>
                      <a:cubicBezTo>
                        <a:pt x="5" y="26"/>
                        <a:pt x="21" y="15"/>
                        <a:pt x="42" y="10"/>
                      </a:cubicBezTo>
                      <a:cubicBezTo>
                        <a:pt x="63" y="6"/>
                        <a:pt x="87" y="8"/>
                        <a:pt x="93" y="13"/>
                      </a:cubicBezTo>
                      <a:cubicBezTo>
                        <a:pt x="94" y="12"/>
                        <a:pt x="93" y="11"/>
                        <a:pt x="93" y="10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</p:grpSp>
      <p:sp>
        <p:nvSpPr>
          <p:cNvPr id="148" name="Freeform 9"/>
          <p:cNvSpPr>
            <a:spLocks/>
          </p:cNvSpPr>
          <p:nvPr/>
        </p:nvSpPr>
        <p:spPr bwMode="gray">
          <a:xfrm>
            <a:off x="9355850" y="990569"/>
            <a:ext cx="422225" cy="45719"/>
          </a:xfrm>
          <a:custGeom>
            <a:avLst/>
            <a:gdLst>
              <a:gd name="T0" fmla="*/ 2147483647 w 1170"/>
              <a:gd name="T1" fmla="*/ 0 h 224"/>
              <a:gd name="T2" fmla="*/ 0 w 1170"/>
              <a:gd name="T3" fmla="*/ 2147483647 h 224"/>
              <a:gd name="T4" fmla="*/ 2147483647 w 1170"/>
              <a:gd name="T5" fmla="*/ 0 h 224"/>
              <a:gd name="T6" fmla="*/ 0 60000 65536"/>
              <a:gd name="T7" fmla="*/ 0 60000 65536"/>
              <a:gd name="T8" fmla="*/ 0 60000 65536"/>
              <a:gd name="T9" fmla="*/ 0 w 1170"/>
              <a:gd name="T10" fmla="*/ 0 h 224"/>
              <a:gd name="T11" fmla="*/ 1170 w 1170"/>
              <a:gd name="T12" fmla="*/ 224 h 2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70" h="224">
                <a:moveTo>
                  <a:pt x="1170" y="0"/>
                </a:moveTo>
                <a:lnTo>
                  <a:pt x="0" y="224"/>
                </a:lnTo>
                <a:lnTo>
                  <a:pt x="1170" y="0"/>
                </a:lnTo>
                <a:close/>
              </a:path>
            </a:pathLst>
          </a:custGeom>
          <a:gradFill rotWithShape="1">
            <a:gsLst>
              <a:gs pos="0">
                <a:srgbClr val="C4C2C2"/>
              </a:gs>
              <a:gs pos="100000">
                <a:srgbClr val="EBEAEA"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grpSp>
        <p:nvGrpSpPr>
          <p:cNvPr id="149" name="Group 14"/>
          <p:cNvGrpSpPr>
            <a:grpSpLocks/>
          </p:cNvGrpSpPr>
          <p:nvPr/>
        </p:nvGrpSpPr>
        <p:grpSpPr bwMode="auto">
          <a:xfrm>
            <a:off x="7525680" y="3890431"/>
            <a:ext cx="556217" cy="54195"/>
            <a:chOff x="2995" y="2760"/>
            <a:chExt cx="934" cy="205"/>
          </a:xfrm>
        </p:grpSpPr>
        <p:sp>
          <p:nvSpPr>
            <p:cNvPr id="150" name="Oval 72"/>
            <p:cNvSpPr>
              <a:spLocks noChangeArrowheads="1"/>
            </p:cNvSpPr>
            <p:nvPr/>
          </p:nvSpPr>
          <p:spPr bwMode="gray">
            <a:xfrm rot="10800000">
              <a:off x="3392" y="2826"/>
              <a:ext cx="126" cy="27"/>
            </a:xfrm>
            <a:prstGeom prst="ellipse">
              <a:avLst/>
            </a:prstGeom>
            <a:gradFill rotWithShape="1">
              <a:gsLst>
                <a:gs pos="0">
                  <a:srgbClr val="5C140F"/>
                </a:gs>
                <a:gs pos="100000">
                  <a:srgbClr val="C62C2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151" name="Freeform 73"/>
            <p:cNvSpPr>
              <a:spLocks noEditPoints="1"/>
            </p:cNvSpPr>
            <p:nvPr/>
          </p:nvSpPr>
          <p:spPr bwMode="gray">
            <a:xfrm>
              <a:off x="2995" y="2760"/>
              <a:ext cx="934" cy="205"/>
            </a:xfrm>
            <a:custGeom>
              <a:avLst/>
              <a:gdLst>
                <a:gd name="T0" fmla="*/ 2147483647 w 856"/>
                <a:gd name="T1" fmla="*/ 0 h 187"/>
                <a:gd name="T2" fmla="*/ 0 w 856"/>
                <a:gd name="T3" fmla="*/ 2147483647 h 187"/>
                <a:gd name="T4" fmla="*/ 2147483647 w 856"/>
                <a:gd name="T5" fmla="*/ 2147483647 h 187"/>
                <a:gd name="T6" fmla="*/ 2147483647 w 856"/>
                <a:gd name="T7" fmla="*/ 2147483647 h 187"/>
                <a:gd name="T8" fmla="*/ 2147483647 w 856"/>
                <a:gd name="T9" fmla="*/ 0 h 187"/>
                <a:gd name="T10" fmla="*/ 2147483647 w 856"/>
                <a:gd name="T11" fmla="*/ 2147483647 h 187"/>
                <a:gd name="T12" fmla="*/ 2147483647 w 856"/>
                <a:gd name="T13" fmla="*/ 2147483647 h 187"/>
                <a:gd name="T14" fmla="*/ 2147483647 w 856"/>
                <a:gd name="T15" fmla="*/ 2147483647 h 187"/>
                <a:gd name="T16" fmla="*/ 2147483647 w 856"/>
                <a:gd name="T17" fmla="*/ 2147483647 h 187"/>
                <a:gd name="T18" fmla="*/ 2147483647 w 856"/>
                <a:gd name="T19" fmla="*/ 2147483647 h 1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56"/>
                <a:gd name="T31" fmla="*/ 0 h 187"/>
                <a:gd name="T32" fmla="*/ 856 w 856"/>
                <a:gd name="T33" fmla="*/ 187 h 1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56" h="187">
                  <a:moveTo>
                    <a:pt x="428" y="0"/>
                  </a:moveTo>
                  <a:cubicBezTo>
                    <a:pt x="191" y="0"/>
                    <a:pt x="0" y="42"/>
                    <a:pt x="0" y="94"/>
                  </a:cubicBezTo>
                  <a:cubicBezTo>
                    <a:pt x="0" y="145"/>
                    <a:pt x="191" y="187"/>
                    <a:pt x="428" y="187"/>
                  </a:cubicBezTo>
                  <a:cubicBezTo>
                    <a:pt x="664" y="187"/>
                    <a:pt x="856" y="145"/>
                    <a:pt x="856" y="94"/>
                  </a:cubicBezTo>
                  <a:cubicBezTo>
                    <a:pt x="856" y="42"/>
                    <a:pt x="664" y="0"/>
                    <a:pt x="428" y="0"/>
                  </a:cubicBezTo>
                  <a:close/>
                  <a:moveTo>
                    <a:pt x="428" y="128"/>
                  </a:moveTo>
                  <a:cubicBezTo>
                    <a:pt x="250" y="128"/>
                    <a:pt x="105" y="103"/>
                    <a:pt x="105" y="73"/>
                  </a:cubicBezTo>
                  <a:cubicBezTo>
                    <a:pt x="105" y="42"/>
                    <a:pt x="250" y="17"/>
                    <a:pt x="428" y="17"/>
                  </a:cubicBezTo>
                  <a:cubicBezTo>
                    <a:pt x="606" y="17"/>
                    <a:pt x="751" y="42"/>
                    <a:pt x="751" y="73"/>
                  </a:cubicBezTo>
                  <a:cubicBezTo>
                    <a:pt x="751" y="103"/>
                    <a:pt x="606" y="128"/>
                    <a:pt x="428" y="128"/>
                  </a:cubicBezTo>
                  <a:close/>
                </a:path>
              </a:pathLst>
            </a:custGeom>
            <a:solidFill>
              <a:srgbClr val="77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52" name="Group 110"/>
          <p:cNvGrpSpPr>
            <a:grpSpLocks/>
          </p:cNvGrpSpPr>
          <p:nvPr/>
        </p:nvGrpSpPr>
        <p:grpSpPr bwMode="auto">
          <a:xfrm rot="1336930">
            <a:off x="7535318" y="3296481"/>
            <a:ext cx="393640" cy="504147"/>
            <a:chOff x="393" y="1110"/>
            <a:chExt cx="842" cy="2430"/>
          </a:xfrm>
        </p:grpSpPr>
        <p:sp>
          <p:nvSpPr>
            <p:cNvPr id="153" name="Freeform 111"/>
            <p:cNvSpPr>
              <a:spLocks/>
            </p:cNvSpPr>
            <p:nvPr/>
          </p:nvSpPr>
          <p:spPr bwMode="gray">
            <a:xfrm>
              <a:off x="410" y="1107"/>
              <a:ext cx="814" cy="2110"/>
            </a:xfrm>
            <a:custGeom>
              <a:avLst/>
              <a:gdLst/>
              <a:ahLst/>
              <a:cxnLst>
                <a:cxn ang="0">
                  <a:pos x="379" y="911"/>
                </a:cxn>
                <a:cxn ang="0">
                  <a:pos x="337" y="749"/>
                </a:cxn>
                <a:cxn ang="0">
                  <a:pos x="328" y="727"/>
                </a:cxn>
                <a:cxn ang="0">
                  <a:pos x="215" y="358"/>
                </a:cxn>
                <a:cxn ang="0">
                  <a:pos x="215" y="357"/>
                </a:cxn>
                <a:cxn ang="0">
                  <a:pos x="264" y="193"/>
                </a:cxn>
                <a:cxn ang="0">
                  <a:pos x="277" y="116"/>
                </a:cxn>
                <a:cxn ang="0">
                  <a:pos x="187" y="11"/>
                </a:cxn>
                <a:cxn ang="0">
                  <a:pos x="145" y="59"/>
                </a:cxn>
                <a:cxn ang="0">
                  <a:pos x="138" y="33"/>
                </a:cxn>
                <a:cxn ang="0">
                  <a:pos x="124" y="74"/>
                </a:cxn>
                <a:cxn ang="0">
                  <a:pos x="82" y="12"/>
                </a:cxn>
                <a:cxn ang="0">
                  <a:pos x="75" y="57"/>
                </a:cxn>
                <a:cxn ang="0">
                  <a:pos x="42" y="50"/>
                </a:cxn>
                <a:cxn ang="0">
                  <a:pos x="11" y="111"/>
                </a:cxn>
                <a:cxn ang="0">
                  <a:pos x="11" y="204"/>
                </a:cxn>
                <a:cxn ang="0">
                  <a:pos x="173" y="371"/>
                </a:cxn>
                <a:cxn ang="0">
                  <a:pos x="249" y="751"/>
                </a:cxn>
                <a:cxn ang="0">
                  <a:pos x="250" y="770"/>
                </a:cxn>
                <a:cxn ang="0">
                  <a:pos x="290" y="939"/>
                </a:cxn>
                <a:cxn ang="0">
                  <a:pos x="310" y="984"/>
                </a:cxn>
                <a:cxn ang="0">
                  <a:pos x="379" y="971"/>
                </a:cxn>
                <a:cxn ang="0">
                  <a:pos x="379" y="911"/>
                </a:cxn>
              </a:cxnLst>
              <a:rect l="0" t="0" r="r" b="b"/>
              <a:pathLst>
                <a:path w="385" h="997">
                  <a:moveTo>
                    <a:pt x="379" y="911"/>
                  </a:moveTo>
                  <a:cubicBezTo>
                    <a:pt x="337" y="749"/>
                    <a:pt x="337" y="749"/>
                    <a:pt x="337" y="749"/>
                  </a:cubicBezTo>
                  <a:cubicBezTo>
                    <a:pt x="337" y="749"/>
                    <a:pt x="333" y="736"/>
                    <a:pt x="328" y="727"/>
                  </a:cubicBezTo>
                  <a:cubicBezTo>
                    <a:pt x="215" y="358"/>
                    <a:pt x="215" y="358"/>
                    <a:pt x="215" y="358"/>
                  </a:cubicBezTo>
                  <a:cubicBezTo>
                    <a:pt x="215" y="357"/>
                    <a:pt x="215" y="357"/>
                    <a:pt x="215" y="357"/>
                  </a:cubicBezTo>
                  <a:cubicBezTo>
                    <a:pt x="264" y="193"/>
                    <a:pt x="264" y="193"/>
                    <a:pt x="264" y="193"/>
                  </a:cubicBezTo>
                  <a:cubicBezTo>
                    <a:pt x="276" y="170"/>
                    <a:pt x="277" y="116"/>
                    <a:pt x="277" y="116"/>
                  </a:cubicBezTo>
                  <a:cubicBezTo>
                    <a:pt x="253" y="42"/>
                    <a:pt x="187" y="11"/>
                    <a:pt x="187" y="11"/>
                  </a:cubicBezTo>
                  <a:cubicBezTo>
                    <a:pt x="187" y="11"/>
                    <a:pt x="156" y="46"/>
                    <a:pt x="145" y="59"/>
                  </a:cubicBezTo>
                  <a:cubicBezTo>
                    <a:pt x="144" y="41"/>
                    <a:pt x="138" y="33"/>
                    <a:pt x="138" y="33"/>
                  </a:cubicBezTo>
                  <a:cubicBezTo>
                    <a:pt x="134" y="34"/>
                    <a:pt x="127" y="59"/>
                    <a:pt x="124" y="74"/>
                  </a:cubicBezTo>
                  <a:cubicBezTo>
                    <a:pt x="93" y="0"/>
                    <a:pt x="82" y="12"/>
                    <a:pt x="82" y="12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5" y="57"/>
                    <a:pt x="50" y="49"/>
                    <a:pt x="42" y="50"/>
                  </a:cubicBezTo>
                  <a:cubicBezTo>
                    <a:pt x="24" y="52"/>
                    <a:pt x="11" y="111"/>
                    <a:pt x="11" y="111"/>
                  </a:cubicBezTo>
                  <a:cubicBezTo>
                    <a:pt x="0" y="157"/>
                    <a:pt x="0" y="184"/>
                    <a:pt x="11" y="204"/>
                  </a:cubicBezTo>
                  <a:cubicBezTo>
                    <a:pt x="34" y="243"/>
                    <a:pt x="125" y="328"/>
                    <a:pt x="173" y="371"/>
                  </a:cubicBezTo>
                  <a:cubicBezTo>
                    <a:pt x="193" y="469"/>
                    <a:pt x="249" y="752"/>
                    <a:pt x="249" y="751"/>
                  </a:cubicBezTo>
                  <a:cubicBezTo>
                    <a:pt x="249" y="753"/>
                    <a:pt x="250" y="762"/>
                    <a:pt x="250" y="770"/>
                  </a:cubicBezTo>
                  <a:cubicBezTo>
                    <a:pt x="290" y="939"/>
                    <a:pt x="290" y="939"/>
                    <a:pt x="290" y="939"/>
                  </a:cubicBezTo>
                  <a:cubicBezTo>
                    <a:pt x="290" y="939"/>
                    <a:pt x="299" y="971"/>
                    <a:pt x="310" y="984"/>
                  </a:cubicBezTo>
                  <a:cubicBezTo>
                    <a:pt x="310" y="984"/>
                    <a:pt x="351" y="997"/>
                    <a:pt x="379" y="971"/>
                  </a:cubicBezTo>
                  <a:cubicBezTo>
                    <a:pt x="379" y="971"/>
                    <a:pt x="385" y="940"/>
                    <a:pt x="379" y="91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cs typeface="+mn-cs"/>
              </a:endParaRPr>
            </a:p>
          </p:txBody>
        </p:sp>
        <p:grpSp>
          <p:nvGrpSpPr>
            <p:cNvPr id="154" name="Group 112"/>
            <p:cNvGrpSpPr>
              <a:grpSpLocks/>
            </p:cNvGrpSpPr>
            <p:nvPr/>
          </p:nvGrpSpPr>
          <p:grpSpPr bwMode="auto">
            <a:xfrm>
              <a:off x="393" y="1131"/>
              <a:ext cx="639" cy="1608"/>
              <a:chOff x="393" y="1131"/>
              <a:chExt cx="639" cy="1608"/>
            </a:xfrm>
          </p:grpSpPr>
          <p:sp>
            <p:nvSpPr>
              <p:cNvPr id="169" name="Freeform 113"/>
              <p:cNvSpPr>
                <a:spLocks/>
              </p:cNvSpPr>
              <p:nvPr/>
            </p:nvSpPr>
            <p:spPr bwMode="gray">
              <a:xfrm>
                <a:off x="674" y="1131"/>
                <a:ext cx="331" cy="823"/>
              </a:xfrm>
              <a:custGeom>
                <a:avLst/>
                <a:gdLst>
                  <a:gd name="T0" fmla="*/ 0 w 156"/>
                  <a:gd name="T1" fmla="*/ 2299801 h 389"/>
                  <a:gd name="T2" fmla="*/ 2962594 w 156"/>
                  <a:gd name="T3" fmla="*/ 13935840 h 389"/>
                  <a:gd name="T4" fmla="*/ 3813489 w 156"/>
                  <a:gd name="T5" fmla="*/ 11333036 h 389"/>
                  <a:gd name="T6" fmla="*/ 5446728 w 156"/>
                  <a:gd name="T7" fmla="*/ 6127009 h 389"/>
                  <a:gd name="T8" fmla="*/ 5744191 w 156"/>
                  <a:gd name="T9" fmla="*/ 3812362 h 389"/>
                  <a:gd name="T10" fmla="*/ 2365695 w 156"/>
                  <a:gd name="T11" fmla="*/ 30550 h 389"/>
                  <a:gd name="T12" fmla="*/ 0 w 156"/>
                  <a:gd name="T13" fmla="*/ 2299801 h 3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6"/>
                  <a:gd name="T22" fmla="*/ 0 h 389"/>
                  <a:gd name="T23" fmla="*/ 156 w 156"/>
                  <a:gd name="T24" fmla="*/ 389 h 3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6" h="389">
                    <a:moveTo>
                      <a:pt x="0" y="64"/>
                    </a:moveTo>
                    <a:cubicBezTo>
                      <a:pt x="0" y="64"/>
                      <a:pt x="66" y="329"/>
                      <a:pt x="79" y="387"/>
                    </a:cubicBezTo>
                    <a:cubicBezTo>
                      <a:pt x="79" y="389"/>
                      <a:pt x="101" y="320"/>
                      <a:pt x="102" y="315"/>
                    </a:cubicBezTo>
                    <a:cubicBezTo>
                      <a:pt x="118" y="266"/>
                      <a:pt x="145" y="170"/>
                      <a:pt x="145" y="170"/>
                    </a:cubicBezTo>
                    <a:cubicBezTo>
                      <a:pt x="145" y="170"/>
                      <a:pt x="156" y="134"/>
                      <a:pt x="153" y="106"/>
                    </a:cubicBezTo>
                    <a:cubicBezTo>
                      <a:pt x="149" y="72"/>
                      <a:pt x="91" y="0"/>
                      <a:pt x="63" y="1"/>
                    </a:cubicBezTo>
                    <a:cubicBezTo>
                      <a:pt x="39" y="2"/>
                      <a:pt x="0" y="64"/>
                      <a:pt x="0" y="6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0" name="Freeform 114"/>
              <p:cNvSpPr>
                <a:spLocks/>
              </p:cNvSpPr>
              <p:nvPr/>
            </p:nvSpPr>
            <p:spPr bwMode="gray">
              <a:xfrm>
                <a:off x="393" y="1214"/>
                <a:ext cx="639" cy="1525"/>
              </a:xfrm>
              <a:custGeom>
                <a:avLst/>
                <a:gdLst>
                  <a:gd name="T0" fmla="*/ 9338567 w 302"/>
                  <a:gd name="T1" fmla="*/ 25860734 h 721"/>
                  <a:gd name="T2" fmla="*/ 10889296 w 302"/>
                  <a:gd name="T3" fmla="*/ 25471671 h 721"/>
                  <a:gd name="T4" fmla="*/ 7325787 w 302"/>
                  <a:gd name="T5" fmla="*/ 11295593 h 721"/>
                  <a:gd name="T6" fmla="*/ 4546951 w 302"/>
                  <a:gd name="T7" fmla="*/ 999765 h 721"/>
                  <a:gd name="T8" fmla="*/ 1845476 w 302"/>
                  <a:gd name="T9" fmla="*/ 30523 h 721"/>
                  <a:gd name="T10" fmla="*/ 836417 w 302"/>
                  <a:gd name="T11" fmla="*/ 1763344 h 721"/>
                  <a:gd name="T12" fmla="*/ 716016 w 302"/>
                  <a:gd name="T13" fmla="*/ 5563869 h 721"/>
                  <a:gd name="T14" fmla="*/ 2881685 w 302"/>
                  <a:gd name="T15" fmla="*/ 8073392 h 721"/>
                  <a:gd name="T16" fmla="*/ 6561734 w 302"/>
                  <a:gd name="T17" fmla="*/ 11546294 h 721"/>
                  <a:gd name="T18" fmla="*/ 9300438 w 302"/>
                  <a:gd name="T19" fmla="*/ 25111644 h 721"/>
                  <a:gd name="T20" fmla="*/ 9338567 w 302"/>
                  <a:gd name="T21" fmla="*/ 25860734 h 7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2"/>
                  <a:gd name="T34" fmla="*/ 0 h 721"/>
                  <a:gd name="T35" fmla="*/ 302 w 302"/>
                  <a:gd name="T36" fmla="*/ 721 h 7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2" h="721">
                    <a:moveTo>
                      <a:pt x="259" y="721"/>
                    </a:moveTo>
                    <a:cubicBezTo>
                      <a:pt x="302" y="710"/>
                      <a:pt x="302" y="710"/>
                      <a:pt x="302" y="710"/>
                    </a:cubicBezTo>
                    <a:cubicBezTo>
                      <a:pt x="203" y="315"/>
                      <a:pt x="203" y="315"/>
                      <a:pt x="203" y="315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6" y="28"/>
                      <a:pt x="82" y="0"/>
                      <a:pt x="51" y="1"/>
                    </a:cubicBezTo>
                    <a:cubicBezTo>
                      <a:pt x="51" y="1"/>
                      <a:pt x="37" y="1"/>
                      <a:pt x="23" y="49"/>
                    </a:cubicBezTo>
                    <a:cubicBezTo>
                      <a:pt x="23" y="49"/>
                      <a:pt x="0" y="120"/>
                      <a:pt x="20" y="155"/>
                    </a:cubicBezTo>
                    <a:cubicBezTo>
                      <a:pt x="40" y="189"/>
                      <a:pt x="80" y="225"/>
                      <a:pt x="80" y="225"/>
                    </a:cubicBezTo>
                    <a:cubicBezTo>
                      <a:pt x="80" y="225"/>
                      <a:pt x="157" y="302"/>
                      <a:pt x="182" y="322"/>
                    </a:cubicBezTo>
                    <a:cubicBezTo>
                      <a:pt x="182" y="322"/>
                      <a:pt x="239" y="605"/>
                      <a:pt x="258" y="700"/>
                    </a:cubicBezTo>
                    <a:cubicBezTo>
                      <a:pt x="259" y="705"/>
                      <a:pt x="259" y="718"/>
                      <a:pt x="259" y="721"/>
                    </a:cubicBezTo>
                  </a:path>
                </a:pathLst>
              </a:custGeom>
              <a:solidFill>
                <a:srgbClr val="8CAE4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55" name="Group 115"/>
            <p:cNvGrpSpPr>
              <a:grpSpLocks/>
            </p:cNvGrpSpPr>
            <p:nvPr/>
          </p:nvGrpSpPr>
          <p:grpSpPr bwMode="auto">
            <a:xfrm>
              <a:off x="934" y="2646"/>
              <a:ext cx="301" cy="894"/>
              <a:chOff x="934" y="2646"/>
              <a:chExt cx="301" cy="894"/>
            </a:xfrm>
          </p:grpSpPr>
          <p:sp>
            <p:nvSpPr>
              <p:cNvPr id="166" name="Freeform 116"/>
              <p:cNvSpPr>
                <a:spLocks/>
              </p:cNvSpPr>
              <p:nvPr/>
            </p:nvSpPr>
            <p:spPr bwMode="gray">
              <a:xfrm>
                <a:off x="934" y="2646"/>
                <a:ext cx="294" cy="546"/>
              </a:xfrm>
              <a:custGeom>
                <a:avLst/>
                <a:gdLst>
                  <a:gd name="T0" fmla="*/ 4219037 w 137"/>
                  <a:gd name="T1" fmla="*/ 8705206 h 258"/>
                  <a:gd name="T2" fmla="*/ 5751962 w 137"/>
                  <a:gd name="T3" fmla="*/ 8748590 h 258"/>
                  <a:gd name="T4" fmla="*/ 5751962 w 137"/>
                  <a:gd name="T5" fmla="*/ 8782471 h 258"/>
                  <a:gd name="T6" fmla="*/ 5751962 w 137"/>
                  <a:gd name="T7" fmla="*/ 6699123 h 258"/>
                  <a:gd name="T8" fmla="*/ 3947825 w 137"/>
                  <a:gd name="T9" fmla="*/ 933105 h 258"/>
                  <a:gd name="T10" fmla="*/ 3645526 w 137"/>
                  <a:gd name="T11" fmla="*/ 225652 h 258"/>
                  <a:gd name="T12" fmla="*/ 3645526 w 137"/>
                  <a:gd name="T13" fmla="*/ 225652 h 258"/>
                  <a:gd name="T14" fmla="*/ 3604208 w 137"/>
                  <a:gd name="T15" fmla="*/ 187502 h 258"/>
                  <a:gd name="T16" fmla="*/ 3604208 w 137"/>
                  <a:gd name="T17" fmla="*/ 137279 h 258"/>
                  <a:gd name="T18" fmla="*/ 1804254 w 137"/>
                  <a:gd name="T19" fmla="*/ 187502 h 258"/>
                  <a:gd name="T20" fmla="*/ 39643 w 137"/>
                  <a:gd name="T21" fmla="*/ 839754 h 258"/>
                  <a:gd name="T22" fmla="*/ 39643 w 137"/>
                  <a:gd name="T23" fmla="*/ 903977 h 258"/>
                  <a:gd name="T24" fmla="*/ 85073 w 137"/>
                  <a:gd name="T25" fmla="*/ 1589486 h 258"/>
                  <a:gd name="T26" fmla="*/ 1839633 w 137"/>
                  <a:gd name="T27" fmla="*/ 7699695 h 258"/>
                  <a:gd name="T28" fmla="*/ 2719886 w 137"/>
                  <a:gd name="T29" fmla="*/ 9319145 h 258"/>
                  <a:gd name="T30" fmla="*/ 2719886 w 137"/>
                  <a:gd name="T31" fmla="*/ 9319145 h 258"/>
                  <a:gd name="T32" fmla="*/ 2719886 w 137"/>
                  <a:gd name="T33" fmla="*/ 9288120 h 258"/>
                  <a:gd name="T34" fmla="*/ 4219037 w 137"/>
                  <a:gd name="T35" fmla="*/ 8705206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"/>
                  <a:gd name="T55" fmla="*/ 0 h 258"/>
                  <a:gd name="T56" fmla="*/ 137 w 13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" h="258">
                    <a:moveTo>
                      <a:pt x="96" y="241"/>
                    </a:moveTo>
                    <a:cubicBezTo>
                      <a:pt x="114" y="237"/>
                      <a:pt x="130" y="237"/>
                      <a:pt x="131" y="242"/>
                    </a:cubicBezTo>
                    <a:cubicBezTo>
                      <a:pt x="131" y="242"/>
                      <a:pt x="131" y="242"/>
                      <a:pt x="131" y="243"/>
                    </a:cubicBezTo>
                    <a:cubicBezTo>
                      <a:pt x="132" y="235"/>
                      <a:pt x="137" y="207"/>
                      <a:pt x="131" y="185"/>
                    </a:cubicBezTo>
                    <a:cubicBezTo>
                      <a:pt x="90" y="26"/>
                      <a:pt x="90" y="26"/>
                      <a:pt x="90" y="26"/>
                    </a:cubicBezTo>
                    <a:cubicBezTo>
                      <a:pt x="90" y="26"/>
                      <a:pt x="87" y="16"/>
                      <a:pt x="83" y="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78" y="0"/>
                      <a:pt x="61" y="0"/>
                      <a:pt x="41" y="5"/>
                    </a:cubicBezTo>
                    <a:cubicBezTo>
                      <a:pt x="19" y="10"/>
                      <a:pt x="0" y="17"/>
                      <a:pt x="1" y="23"/>
                    </a:cubicBezTo>
                    <a:cubicBezTo>
                      <a:pt x="1" y="24"/>
                      <a:pt x="1" y="25"/>
                      <a:pt x="1" y="25"/>
                    </a:cubicBezTo>
                    <a:cubicBezTo>
                      <a:pt x="1" y="27"/>
                      <a:pt x="2" y="44"/>
                      <a:pt x="2" y="44"/>
                    </a:cubicBezTo>
                    <a:cubicBezTo>
                      <a:pt x="42" y="213"/>
                      <a:pt x="42" y="213"/>
                      <a:pt x="42" y="213"/>
                    </a:cubicBezTo>
                    <a:cubicBezTo>
                      <a:pt x="42" y="213"/>
                      <a:pt x="54" y="253"/>
                      <a:pt x="62" y="258"/>
                    </a:cubicBezTo>
                    <a:cubicBezTo>
                      <a:pt x="62" y="258"/>
                      <a:pt x="62" y="258"/>
                      <a:pt x="62" y="258"/>
                    </a:cubicBezTo>
                    <a:cubicBezTo>
                      <a:pt x="62" y="258"/>
                      <a:pt x="62" y="257"/>
                      <a:pt x="62" y="257"/>
                    </a:cubicBezTo>
                    <a:cubicBezTo>
                      <a:pt x="60" y="252"/>
                      <a:pt x="77" y="246"/>
                      <a:pt x="96" y="24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7" name="Freeform 117"/>
              <p:cNvSpPr>
                <a:spLocks/>
              </p:cNvSpPr>
              <p:nvPr/>
            </p:nvSpPr>
            <p:spPr bwMode="gray">
              <a:xfrm>
                <a:off x="1064" y="3147"/>
                <a:ext cx="150" cy="57"/>
              </a:xfrm>
              <a:custGeom>
                <a:avLst/>
                <a:gdLst>
                  <a:gd name="T0" fmla="*/ 1654257 w 71"/>
                  <a:gd name="T1" fmla="*/ 414757 h 27"/>
                  <a:gd name="T2" fmla="*/ 1739981 w 71"/>
                  <a:gd name="T3" fmla="*/ 727960 h 27"/>
                  <a:gd name="T4" fmla="*/ 2506382 w 71"/>
                  <a:gd name="T5" fmla="*/ 281576 h 27"/>
                  <a:gd name="T6" fmla="*/ 2506382 w 71"/>
                  <a:gd name="T7" fmla="*/ 253274 h 27"/>
                  <a:gd name="T8" fmla="*/ 2506382 w 71"/>
                  <a:gd name="T9" fmla="*/ 210588 h 27"/>
                  <a:gd name="T10" fmla="*/ 2506382 w 71"/>
                  <a:gd name="T11" fmla="*/ 180696 h 27"/>
                  <a:gd name="T12" fmla="*/ 1271994 w 71"/>
                  <a:gd name="T13" fmla="*/ 133378 h 27"/>
                  <a:gd name="T14" fmla="*/ 63849 w 71"/>
                  <a:gd name="T15" fmla="*/ 698026 h 27"/>
                  <a:gd name="T16" fmla="*/ 63849 w 71"/>
                  <a:gd name="T17" fmla="*/ 727960 h 27"/>
                  <a:gd name="T18" fmla="*/ 1137099 w 71"/>
                  <a:gd name="T19" fmla="*/ 875598 h 27"/>
                  <a:gd name="T20" fmla="*/ 1052174 w 71"/>
                  <a:gd name="T21" fmla="*/ 594438 h 27"/>
                  <a:gd name="T22" fmla="*/ 1654257 w 71"/>
                  <a:gd name="T23" fmla="*/ 414757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1"/>
                  <a:gd name="T37" fmla="*/ 0 h 27"/>
                  <a:gd name="T38" fmla="*/ 71 w 71"/>
                  <a:gd name="T39" fmla="*/ 27 h 2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1" h="27">
                    <a:moveTo>
                      <a:pt x="47" y="12"/>
                    </a:moveTo>
                    <a:cubicBezTo>
                      <a:pt x="49" y="21"/>
                      <a:pt x="49" y="21"/>
                      <a:pt x="49" y="21"/>
                    </a:cubicBezTo>
                    <a:cubicBezTo>
                      <a:pt x="60" y="17"/>
                      <a:pt x="69" y="12"/>
                      <a:pt x="71" y="8"/>
                    </a:cubicBezTo>
                    <a:cubicBezTo>
                      <a:pt x="71" y="8"/>
                      <a:pt x="71" y="7"/>
                      <a:pt x="71" y="7"/>
                    </a:cubicBezTo>
                    <a:cubicBezTo>
                      <a:pt x="71" y="7"/>
                      <a:pt x="71" y="6"/>
                      <a:pt x="71" y="6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70" y="0"/>
                      <a:pt x="54" y="0"/>
                      <a:pt x="36" y="4"/>
                    </a:cubicBezTo>
                    <a:cubicBezTo>
                      <a:pt x="17" y="9"/>
                      <a:pt x="0" y="15"/>
                      <a:pt x="2" y="20"/>
                    </a:cubicBezTo>
                    <a:cubicBezTo>
                      <a:pt x="2" y="20"/>
                      <a:pt x="2" y="21"/>
                      <a:pt x="2" y="21"/>
                    </a:cubicBezTo>
                    <a:cubicBezTo>
                      <a:pt x="5" y="25"/>
                      <a:pt x="18" y="27"/>
                      <a:pt x="32" y="25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6" y="13"/>
                      <a:pt x="47" y="12"/>
                      <a:pt x="47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5D5D5D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8" name="Freeform 118"/>
              <p:cNvSpPr>
                <a:spLocks/>
              </p:cNvSpPr>
              <p:nvPr/>
            </p:nvSpPr>
            <p:spPr bwMode="gray">
              <a:xfrm>
                <a:off x="1127" y="3172"/>
                <a:ext cx="108" cy="368"/>
              </a:xfrm>
              <a:custGeom>
                <a:avLst/>
                <a:gdLst>
                  <a:gd name="T0" fmla="*/ 1862801 w 51"/>
                  <a:gd name="T1" fmla="*/ 6229563 h 174"/>
                  <a:gd name="T2" fmla="*/ 691158 w 51"/>
                  <a:gd name="T3" fmla="*/ 322704 h 174"/>
                  <a:gd name="T4" fmla="*/ 618389 w 51"/>
                  <a:gd name="T5" fmla="*/ 0 h 174"/>
                  <a:gd name="T6" fmla="*/ 0 w 51"/>
                  <a:gd name="T7" fmla="*/ 186054 h 174"/>
                  <a:gd name="T8" fmla="*/ 65118 w 51"/>
                  <a:gd name="T9" fmla="*/ 457849 h 174"/>
                  <a:gd name="T10" fmla="*/ 1820772 w 51"/>
                  <a:gd name="T11" fmla="*/ 6229563 h 174"/>
                  <a:gd name="T12" fmla="*/ 1862801 w 51"/>
                  <a:gd name="T13" fmla="*/ 6229563 h 1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"/>
                  <a:gd name="T22" fmla="*/ 0 h 174"/>
                  <a:gd name="T23" fmla="*/ 51 w 51"/>
                  <a:gd name="T24" fmla="*/ 174 h 1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" h="174">
                    <a:moveTo>
                      <a:pt x="51" y="174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6" y="1"/>
                      <a:pt x="0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50" y="174"/>
                      <a:pt x="50" y="174"/>
                      <a:pt x="50" y="174"/>
                    </a:cubicBezTo>
                    <a:lnTo>
                      <a:pt x="51" y="17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FBFBF"/>
                  </a:gs>
                  <a:gs pos="100000">
                    <a:srgbClr val="80808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56" name="Group 119"/>
            <p:cNvGrpSpPr>
              <a:grpSpLocks/>
            </p:cNvGrpSpPr>
            <p:nvPr/>
          </p:nvGrpSpPr>
          <p:grpSpPr bwMode="auto">
            <a:xfrm>
              <a:off x="501" y="1103"/>
              <a:ext cx="739" cy="2061"/>
              <a:chOff x="501" y="1103"/>
              <a:chExt cx="739" cy="2061"/>
            </a:xfrm>
          </p:grpSpPr>
          <p:sp>
            <p:nvSpPr>
              <p:cNvPr id="157" name="Freeform 120"/>
              <p:cNvSpPr>
                <a:spLocks/>
              </p:cNvSpPr>
              <p:nvPr/>
            </p:nvSpPr>
            <p:spPr bwMode="gray">
              <a:xfrm>
                <a:off x="501" y="1103"/>
                <a:ext cx="318" cy="824"/>
              </a:xfrm>
              <a:custGeom>
                <a:avLst/>
                <a:gdLst/>
                <a:ahLst/>
                <a:cxnLst>
                  <a:cxn ang="0">
                    <a:pos x="70" y="67"/>
                  </a:cxn>
                  <a:cxn ang="0">
                    <a:pos x="28" y="5"/>
                  </a:cxn>
                  <a:cxn ang="0">
                    <a:pos x="8" y="147"/>
                  </a:cxn>
                  <a:cxn ang="0">
                    <a:pos x="113" y="333"/>
                  </a:cxn>
                  <a:cxn ang="0">
                    <a:pos x="149" y="390"/>
                  </a:cxn>
                  <a:cxn ang="0">
                    <a:pos x="145" y="375"/>
                  </a:cxn>
                  <a:cxn ang="0">
                    <a:pos x="70" y="67"/>
                  </a:cxn>
                </a:cxnLst>
                <a:rect l="0" t="0" r="r" b="b"/>
                <a:pathLst>
                  <a:path w="149" h="390">
                    <a:moveTo>
                      <a:pt x="70" y="67"/>
                    </a:moveTo>
                    <a:cubicBezTo>
                      <a:pt x="70" y="67"/>
                      <a:pt x="43" y="0"/>
                      <a:pt x="28" y="5"/>
                    </a:cubicBezTo>
                    <a:cubicBezTo>
                      <a:pt x="14" y="10"/>
                      <a:pt x="0" y="112"/>
                      <a:pt x="8" y="147"/>
                    </a:cubicBezTo>
                    <a:cubicBezTo>
                      <a:pt x="21" y="199"/>
                      <a:pt x="113" y="333"/>
                      <a:pt x="113" y="333"/>
                    </a:cubicBezTo>
                    <a:cubicBezTo>
                      <a:pt x="149" y="390"/>
                      <a:pt x="149" y="390"/>
                      <a:pt x="149" y="390"/>
                    </a:cubicBezTo>
                    <a:cubicBezTo>
                      <a:pt x="145" y="375"/>
                      <a:pt x="145" y="375"/>
                      <a:pt x="145" y="375"/>
                    </a:cubicBezTo>
                    <a:lnTo>
                      <a:pt x="70" y="67"/>
                    </a:lnTo>
                    <a:close/>
                  </a:path>
                </a:pathLst>
              </a:custGeom>
              <a:solidFill>
                <a:srgbClr val="8CAE4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cs typeface="+mn-cs"/>
                </a:endParaRPr>
              </a:p>
            </p:txBody>
          </p:sp>
          <p:sp>
            <p:nvSpPr>
              <p:cNvPr id="158" name="Freeform 121"/>
              <p:cNvSpPr>
                <a:spLocks/>
              </p:cNvSpPr>
              <p:nvPr/>
            </p:nvSpPr>
            <p:spPr bwMode="gray">
              <a:xfrm>
                <a:off x="1214" y="3161"/>
                <a:ext cx="0" cy="3"/>
              </a:xfrm>
              <a:custGeom>
                <a:avLst/>
                <a:gdLst>
                  <a:gd name="T0" fmla="*/ 4782968 h 1"/>
                  <a:gd name="T1" fmla="*/ 0 h 1"/>
                  <a:gd name="T2" fmla="*/ 4782968 h 1"/>
                  <a:gd name="T3" fmla="*/ 4782968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7C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grpSp>
            <p:nvGrpSpPr>
              <p:cNvPr id="159" name="Group 122"/>
              <p:cNvGrpSpPr>
                <a:grpSpLocks/>
              </p:cNvGrpSpPr>
              <p:nvPr/>
            </p:nvGrpSpPr>
            <p:grpSpPr bwMode="auto">
              <a:xfrm>
                <a:off x="969" y="2736"/>
                <a:ext cx="271" cy="364"/>
                <a:chOff x="3018" y="2598"/>
                <a:chExt cx="300" cy="407"/>
              </a:xfrm>
            </p:grpSpPr>
            <p:sp>
              <p:nvSpPr>
                <p:cNvPr id="160" name="Freeform 123"/>
                <p:cNvSpPr>
                  <a:spLocks/>
                </p:cNvSpPr>
                <p:nvPr/>
              </p:nvSpPr>
              <p:spPr bwMode="gray">
                <a:xfrm>
                  <a:off x="3018" y="2598"/>
                  <a:ext cx="215" cy="73"/>
                </a:xfrm>
                <a:custGeom>
                  <a:avLst/>
                  <a:gdLst>
                    <a:gd name="T0" fmla="*/ 15213050 w 91"/>
                    <a:gd name="T1" fmla="*/ 2124479 h 31"/>
                    <a:gd name="T2" fmla="*/ 15213050 w 91"/>
                    <a:gd name="T3" fmla="*/ 1656775 h 31"/>
                    <a:gd name="T4" fmla="*/ 6773979 w 91"/>
                    <a:gd name="T5" fmla="*/ 813185 h 31"/>
                    <a:gd name="T6" fmla="*/ 358301 w 91"/>
                    <a:gd name="T7" fmla="*/ 4655827 h 31"/>
                    <a:gd name="T8" fmla="*/ 513633 w 91"/>
                    <a:gd name="T9" fmla="*/ 5002804 h 31"/>
                    <a:gd name="T10" fmla="*/ 6925637 w 91"/>
                    <a:gd name="T11" fmla="*/ 1656775 h 31"/>
                    <a:gd name="T12" fmla="*/ 15213050 w 91"/>
                    <a:gd name="T13" fmla="*/ 2124479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1"/>
                    <a:gd name="T22" fmla="*/ 0 h 31"/>
                    <a:gd name="T23" fmla="*/ 91 w 91"/>
                    <a:gd name="T24" fmla="*/ 31 h 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1" h="31">
                      <a:moveTo>
                        <a:pt x="90" y="13"/>
                      </a:moveTo>
                      <a:cubicBezTo>
                        <a:pt x="91" y="12"/>
                        <a:pt x="90" y="10"/>
                        <a:pt x="90" y="10"/>
                      </a:cubicBezTo>
                      <a:cubicBezTo>
                        <a:pt x="89" y="4"/>
                        <a:pt x="63" y="0"/>
                        <a:pt x="40" y="5"/>
                      </a:cubicBezTo>
                      <a:cubicBezTo>
                        <a:pt x="16" y="11"/>
                        <a:pt x="0" y="23"/>
                        <a:pt x="2" y="29"/>
                      </a:cubicBezTo>
                      <a:cubicBezTo>
                        <a:pt x="2" y="29"/>
                        <a:pt x="2" y="31"/>
                        <a:pt x="3" y="31"/>
                      </a:cubicBezTo>
                      <a:cubicBezTo>
                        <a:pt x="5" y="25"/>
                        <a:pt x="20" y="15"/>
                        <a:pt x="41" y="10"/>
                      </a:cubicBezTo>
                      <a:cubicBezTo>
                        <a:pt x="61" y="5"/>
                        <a:pt x="84" y="8"/>
                        <a:pt x="90" y="13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1" name="Freeform 124"/>
                <p:cNvSpPr>
                  <a:spLocks/>
                </p:cNvSpPr>
                <p:nvPr/>
              </p:nvSpPr>
              <p:spPr bwMode="gray">
                <a:xfrm>
                  <a:off x="3030" y="2645"/>
                  <a:ext cx="215" cy="74"/>
                </a:xfrm>
                <a:custGeom>
                  <a:avLst/>
                  <a:gdLst>
                    <a:gd name="T0" fmla="*/ 15364703 w 91"/>
                    <a:gd name="T1" fmla="*/ 2367740 h 31"/>
                    <a:gd name="T2" fmla="*/ 15213050 w 91"/>
                    <a:gd name="T3" fmla="*/ 1705731 h 31"/>
                    <a:gd name="T4" fmla="*/ 6570131 w 91"/>
                    <a:gd name="T5" fmla="*/ 991891 h 31"/>
                    <a:gd name="T6" fmla="*/ 151653 w 91"/>
                    <a:gd name="T7" fmla="*/ 5652026 h 31"/>
                    <a:gd name="T8" fmla="*/ 358301 w 91"/>
                    <a:gd name="T9" fmla="*/ 6067547 h 31"/>
                    <a:gd name="T10" fmla="*/ 6773979 w 91"/>
                    <a:gd name="T11" fmla="*/ 1952504 h 31"/>
                    <a:gd name="T12" fmla="*/ 15364703 w 91"/>
                    <a:gd name="T13" fmla="*/ 2367740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1"/>
                    <a:gd name="T22" fmla="*/ 0 h 31"/>
                    <a:gd name="T23" fmla="*/ 91 w 91"/>
                    <a:gd name="T24" fmla="*/ 31 h 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1" h="31">
                      <a:moveTo>
                        <a:pt x="91" y="12"/>
                      </a:moveTo>
                      <a:cubicBezTo>
                        <a:pt x="91" y="12"/>
                        <a:pt x="90" y="10"/>
                        <a:pt x="90" y="9"/>
                      </a:cubicBezTo>
                      <a:cubicBezTo>
                        <a:pt x="89" y="3"/>
                        <a:pt x="63" y="0"/>
                        <a:pt x="39" y="5"/>
                      </a:cubicBezTo>
                      <a:cubicBezTo>
                        <a:pt x="16" y="10"/>
                        <a:pt x="0" y="22"/>
                        <a:pt x="1" y="29"/>
                      </a:cubicBezTo>
                      <a:cubicBezTo>
                        <a:pt x="1" y="29"/>
                        <a:pt x="1" y="31"/>
                        <a:pt x="2" y="31"/>
                      </a:cubicBezTo>
                      <a:cubicBezTo>
                        <a:pt x="5" y="25"/>
                        <a:pt x="20" y="14"/>
                        <a:pt x="40" y="10"/>
                      </a:cubicBezTo>
                      <a:cubicBezTo>
                        <a:pt x="61" y="5"/>
                        <a:pt x="84" y="8"/>
                        <a:pt x="91" y="12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2" name="Freeform 125"/>
                <p:cNvSpPr>
                  <a:spLocks/>
                </p:cNvSpPr>
                <p:nvPr/>
              </p:nvSpPr>
              <p:spPr bwMode="gray">
                <a:xfrm>
                  <a:off x="3039" y="2690"/>
                  <a:ext cx="218" cy="76"/>
                </a:xfrm>
                <a:custGeom>
                  <a:avLst/>
                  <a:gdLst>
                    <a:gd name="T0" fmla="*/ 16200783 w 92"/>
                    <a:gd name="T1" fmla="*/ 2386853 h 32"/>
                    <a:gd name="T2" fmla="*/ 16038838 w 92"/>
                    <a:gd name="T3" fmla="*/ 1832357 h 32"/>
                    <a:gd name="T4" fmla="*/ 7048897 w 92"/>
                    <a:gd name="T5" fmla="*/ 896786 h 32"/>
                    <a:gd name="T6" fmla="*/ 367851 w 92"/>
                    <a:gd name="T7" fmla="*/ 5275008 h 32"/>
                    <a:gd name="T8" fmla="*/ 367851 w 92"/>
                    <a:gd name="T9" fmla="*/ 5789513 h 32"/>
                    <a:gd name="T10" fmla="*/ 7204004 w 92"/>
                    <a:gd name="T11" fmla="*/ 1832357 h 32"/>
                    <a:gd name="T12" fmla="*/ 16200783 w 92"/>
                    <a:gd name="T13" fmla="*/ 2386853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2"/>
                    <a:gd name="T22" fmla="*/ 0 h 32"/>
                    <a:gd name="T23" fmla="*/ 92 w 92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2" h="32">
                      <a:moveTo>
                        <a:pt x="92" y="13"/>
                      </a:moveTo>
                      <a:cubicBezTo>
                        <a:pt x="92" y="12"/>
                        <a:pt x="91" y="10"/>
                        <a:pt x="91" y="10"/>
                      </a:cubicBezTo>
                      <a:cubicBezTo>
                        <a:pt x="90" y="3"/>
                        <a:pt x="64" y="0"/>
                        <a:pt x="40" y="5"/>
                      </a:cubicBezTo>
                      <a:cubicBezTo>
                        <a:pt x="16" y="11"/>
                        <a:pt x="0" y="23"/>
                        <a:pt x="2" y="29"/>
                      </a:cubicBezTo>
                      <a:cubicBezTo>
                        <a:pt x="2" y="30"/>
                        <a:pt x="2" y="31"/>
                        <a:pt x="2" y="32"/>
                      </a:cubicBezTo>
                      <a:cubicBezTo>
                        <a:pt x="5" y="25"/>
                        <a:pt x="20" y="15"/>
                        <a:pt x="41" y="10"/>
                      </a:cubicBezTo>
                      <a:cubicBezTo>
                        <a:pt x="62" y="5"/>
                        <a:pt x="85" y="8"/>
                        <a:pt x="92" y="13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3" name="Freeform 126"/>
                <p:cNvSpPr>
                  <a:spLocks/>
                </p:cNvSpPr>
                <p:nvPr/>
              </p:nvSpPr>
              <p:spPr bwMode="gray">
                <a:xfrm>
                  <a:off x="3072" y="2832"/>
                  <a:ext cx="222" cy="76"/>
                </a:xfrm>
                <a:custGeom>
                  <a:avLst/>
                  <a:gdLst>
                    <a:gd name="T0" fmla="*/ 15785163 w 94"/>
                    <a:gd name="T1" fmla="*/ 2386853 h 32"/>
                    <a:gd name="T2" fmla="*/ 15654807 w 94"/>
                    <a:gd name="T3" fmla="*/ 1832357 h 32"/>
                    <a:gd name="T4" fmla="*/ 6898645 w 94"/>
                    <a:gd name="T5" fmla="*/ 1055778 h 32"/>
                    <a:gd name="T6" fmla="*/ 356060 w 94"/>
                    <a:gd name="T7" fmla="*/ 5436185 h 32"/>
                    <a:gd name="T8" fmla="*/ 507398 w 94"/>
                    <a:gd name="T9" fmla="*/ 5789513 h 32"/>
                    <a:gd name="T10" fmla="*/ 7048604 w 94"/>
                    <a:gd name="T11" fmla="*/ 1832357 h 32"/>
                    <a:gd name="T12" fmla="*/ 15785163 w 94"/>
                    <a:gd name="T13" fmla="*/ 2386853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"/>
                    <a:gd name="T22" fmla="*/ 0 h 32"/>
                    <a:gd name="T23" fmla="*/ 94 w 94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" h="32">
                      <a:moveTo>
                        <a:pt x="94" y="13"/>
                      </a:moveTo>
                      <a:cubicBezTo>
                        <a:pt x="94" y="12"/>
                        <a:pt x="93" y="11"/>
                        <a:pt x="93" y="10"/>
                      </a:cubicBezTo>
                      <a:cubicBezTo>
                        <a:pt x="92" y="4"/>
                        <a:pt x="65" y="0"/>
                        <a:pt x="41" y="6"/>
                      </a:cubicBezTo>
                      <a:cubicBezTo>
                        <a:pt x="17" y="11"/>
                        <a:pt x="0" y="23"/>
                        <a:pt x="2" y="30"/>
                      </a:cubicBezTo>
                      <a:cubicBezTo>
                        <a:pt x="2" y="30"/>
                        <a:pt x="2" y="32"/>
                        <a:pt x="3" y="32"/>
                      </a:cubicBezTo>
                      <a:cubicBezTo>
                        <a:pt x="6" y="26"/>
                        <a:pt x="21" y="15"/>
                        <a:pt x="42" y="10"/>
                      </a:cubicBezTo>
                      <a:cubicBezTo>
                        <a:pt x="63" y="5"/>
                        <a:pt x="87" y="8"/>
                        <a:pt x="94" y="13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4" name="Freeform 127"/>
                <p:cNvSpPr>
                  <a:spLocks/>
                </p:cNvSpPr>
                <p:nvPr/>
              </p:nvSpPr>
              <p:spPr bwMode="gray">
                <a:xfrm>
                  <a:off x="3084" y="2879"/>
                  <a:ext cx="222" cy="78"/>
                </a:xfrm>
                <a:custGeom>
                  <a:avLst/>
                  <a:gdLst>
                    <a:gd name="T0" fmla="*/ 15785163 w 94"/>
                    <a:gd name="T1" fmla="*/ 2367463 h 33"/>
                    <a:gd name="T2" fmla="*/ 15654807 w 94"/>
                    <a:gd name="T3" fmla="*/ 1850999 h 33"/>
                    <a:gd name="T4" fmla="*/ 6898645 w 94"/>
                    <a:gd name="T5" fmla="*/ 1001619 h 33"/>
                    <a:gd name="T6" fmla="*/ 356060 w 94"/>
                    <a:gd name="T7" fmla="*/ 5104641 h 33"/>
                    <a:gd name="T8" fmla="*/ 507398 w 94"/>
                    <a:gd name="T9" fmla="*/ 5595819 h 33"/>
                    <a:gd name="T10" fmla="*/ 7048604 w 94"/>
                    <a:gd name="T11" fmla="*/ 1850999 h 33"/>
                    <a:gd name="T12" fmla="*/ 15785163 w 94"/>
                    <a:gd name="T13" fmla="*/ 2367463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"/>
                    <a:gd name="T22" fmla="*/ 0 h 33"/>
                    <a:gd name="T23" fmla="*/ 94 w 94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" h="33">
                      <a:moveTo>
                        <a:pt x="94" y="14"/>
                      </a:moveTo>
                      <a:cubicBezTo>
                        <a:pt x="94" y="13"/>
                        <a:pt x="93" y="11"/>
                        <a:pt x="93" y="11"/>
                      </a:cubicBezTo>
                      <a:cubicBezTo>
                        <a:pt x="92" y="4"/>
                        <a:pt x="65" y="0"/>
                        <a:pt x="41" y="6"/>
                      </a:cubicBezTo>
                      <a:cubicBezTo>
                        <a:pt x="17" y="12"/>
                        <a:pt x="0" y="24"/>
                        <a:pt x="2" y="30"/>
                      </a:cubicBezTo>
                      <a:cubicBezTo>
                        <a:pt x="2" y="31"/>
                        <a:pt x="2" y="32"/>
                        <a:pt x="3" y="33"/>
                      </a:cubicBezTo>
                      <a:cubicBezTo>
                        <a:pt x="5" y="26"/>
                        <a:pt x="21" y="16"/>
                        <a:pt x="42" y="11"/>
                      </a:cubicBezTo>
                      <a:cubicBezTo>
                        <a:pt x="63" y="6"/>
                        <a:pt x="87" y="9"/>
                        <a:pt x="94" y="14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5" name="Freeform 128"/>
                <p:cNvSpPr>
                  <a:spLocks/>
                </p:cNvSpPr>
                <p:nvPr/>
              </p:nvSpPr>
              <p:spPr bwMode="gray">
                <a:xfrm>
                  <a:off x="3096" y="2927"/>
                  <a:ext cx="222" cy="78"/>
                </a:xfrm>
                <a:custGeom>
                  <a:avLst/>
                  <a:gdLst>
                    <a:gd name="T0" fmla="*/ 15654807 w 94"/>
                    <a:gd name="T1" fmla="*/ 1736051 h 33"/>
                    <a:gd name="T2" fmla="*/ 6898645 w 94"/>
                    <a:gd name="T3" fmla="*/ 1001619 h 33"/>
                    <a:gd name="T4" fmla="*/ 356060 w 94"/>
                    <a:gd name="T5" fmla="*/ 5104641 h 33"/>
                    <a:gd name="T6" fmla="*/ 356060 w 94"/>
                    <a:gd name="T7" fmla="*/ 5595819 h 33"/>
                    <a:gd name="T8" fmla="*/ 7048604 w 94"/>
                    <a:gd name="T9" fmla="*/ 1736051 h 33"/>
                    <a:gd name="T10" fmla="*/ 15654807 w 94"/>
                    <a:gd name="T11" fmla="*/ 2226949 h 33"/>
                    <a:gd name="T12" fmla="*/ 15654807 w 94"/>
                    <a:gd name="T13" fmla="*/ 1736051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"/>
                    <a:gd name="T22" fmla="*/ 0 h 33"/>
                    <a:gd name="T23" fmla="*/ 94 w 94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" h="33">
                      <a:moveTo>
                        <a:pt x="93" y="10"/>
                      </a:moveTo>
                      <a:cubicBezTo>
                        <a:pt x="92" y="4"/>
                        <a:pt x="65" y="0"/>
                        <a:pt x="41" y="6"/>
                      </a:cubicBezTo>
                      <a:cubicBezTo>
                        <a:pt x="17" y="11"/>
                        <a:pt x="0" y="24"/>
                        <a:pt x="2" y="30"/>
                      </a:cubicBezTo>
                      <a:cubicBezTo>
                        <a:pt x="2" y="31"/>
                        <a:pt x="2" y="32"/>
                        <a:pt x="2" y="33"/>
                      </a:cubicBezTo>
                      <a:cubicBezTo>
                        <a:pt x="5" y="26"/>
                        <a:pt x="21" y="15"/>
                        <a:pt x="42" y="10"/>
                      </a:cubicBezTo>
                      <a:cubicBezTo>
                        <a:pt x="63" y="6"/>
                        <a:pt x="87" y="8"/>
                        <a:pt x="93" y="13"/>
                      </a:cubicBezTo>
                      <a:cubicBezTo>
                        <a:pt x="94" y="12"/>
                        <a:pt x="93" y="11"/>
                        <a:pt x="93" y="10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</p:grpSp>
      <p:sp>
        <p:nvSpPr>
          <p:cNvPr id="99" name="Symbol zastępczy numeru slajdu 4"/>
          <p:cNvSpPr>
            <a:spLocks noGrp="1"/>
          </p:cNvSpPr>
          <p:nvPr>
            <p:ph type="sldNum" sz="quarter" idx="11"/>
          </p:nvPr>
        </p:nvSpPr>
        <p:spPr bwMode="auto">
          <a:xfrm>
            <a:off x="8639175" y="6356350"/>
            <a:ext cx="504825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dirty="0"/>
              <a:t>9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8366DFC-BAFA-4EA5-882D-29C3B2967B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158672C-58C9-4853-AAB8-C1BC7320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6171446"/>
            <a:ext cx="5662342" cy="72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7229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Wykres 6"/>
          <p:cNvGraphicFramePr/>
          <p:nvPr>
            <p:extLst/>
          </p:nvPr>
        </p:nvGraphicFramePr>
        <p:xfrm>
          <a:off x="1259632" y="3284984"/>
          <a:ext cx="6096000" cy="2191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396801358"/>
              </p:ext>
            </p:extLst>
          </p:nvPr>
        </p:nvGraphicFramePr>
        <p:xfrm>
          <a:off x="1088298" y="1124743"/>
          <a:ext cx="717287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pole tekstowe 10"/>
          <p:cNvSpPr txBox="1"/>
          <p:nvPr/>
        </p:nvSpPr>
        <p:spPr>
          <a:xfrm>
            <a:off x="1259632" y="1403543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1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1666810" y="198568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2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1860118" y="2741633"/>
            <a:ext cx="353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3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821684" y="351277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4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1821684" y="414503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5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1687348" y="489998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6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1259632" y="558924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7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4294967295"/>
          </p:nvPr>
        </p:nvSpPr>
        <p:spPr>
          <a:xfrm>
            <a:off x="8639108" y="6381328"/>
            <a:ext cx="504056" cy="365125"/>
          </a:xfrm>
          <a:prstGeom prst="rect">
            <a:avLst/>
          </a:prstGeom>
        </p:spPr>
        <p:txBody>
          <a:bodyPr/>
          <a:lstStyle/>
          <a:p>
            <a:fld id="{26DD8FCD-8D0E-493F-A582-8FE538A0A3AB}" type="slidenum">
              <a:rPr lang="pl-PL">
                <a:latin typeface="+mn-lt"/>
              </a:rPr>
              <a:pPr/>
              <a:t>8</a:t>
            </a:fld>
            <a:endParaRPr lang="pl-PL" dirty="0">
              <a:latin typeface="+mn-lt"/>
            </a:endParaRPr>
          </a:p>
        </p:txBody>
      </p:sp>
      <p:sp>
        <p:nvSpPr>
          <p:cNvPr id="20" name="Tytuł 2"/>
          <p:cNvSpPr>
            <a:spLocks noGrp="1"/>
          </p:cNvSpPr>
          <p:nvPr>
            <p:ph type="title"/>
          </p:nvPr>
        </p:nvSpPr>
        <p:spPr>
          <a:xfrm>
            <a:off x="863588" y="610045"/>
            <a:ext cx="7416824" cy="604501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600" dirty="0">
                <a:solidFill>
                  <a:schemeClr val="tx2">
                    <a:lumMod val="75000"/>
                  </a:schemeClr>
                </a:solidFill>
              </a:rPr>
              <a:t>Działania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A4BDFEF7-1031-4EA6-920D-A926BD31F4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98401A3-5E05-4737-B6C0-B86FADB275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458" y="6050094"/>
            <a:ext cx="5649022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70733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986430" y="476672"/>
            <a:ext cx="7632848" cy="869851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600" dirty="0">
                <a:solidFill>
                  <a:schemeClr val="tx2">
                    <a:lumMod val="75000"/>
                  </a:schemeClr>
                </a:solidFill>
              </a:rPr>
              <a:t>Działanie 2 Usługi doradcze</a:t>
            </a:r>
          </a:p>
        </p:txBody>
      </p:sp>
      <p:sp>
        <p:nvSpPr>
          <p:cNvPr id="4" name="Rounded Rectangle 6"/>
          <p:cNvSpPr/>
          <p:nvPr/>
        </p:nvSpPr>
        <p:spPr>
          <a:xfrm>
            <a:off x="385941" y="1380043"/>
            <a:ext cx="8496943" cy="47525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5F79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8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tx2"/>
                </a:solidFill>
              </a:rPr>
              <a:t>Obejmują, m.in. takie działania doradcze jak: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l-PL" sz="2000" dirty="0">
              <a:solidFill>
                <a:schemeClr val="tx2"/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2000" b="1" dirty="0">
                <a:solidFill>
                  <a:schemeClr val="tx2"/>
                </a:solidFill>
              </a:rPr>
              <a:t>konsultacje</a:t>
            </a:r>
            <a:r>
              <a:rPr lang="pl-PL" sz="2000" dirty="0">
                <a:solidFill>
                  <a:schemeClr val="tx2"/>
                </a:solidFill>
              </a:rPr>
              <a:t> związane z weryfikacją i wdrażaniem planów gospodarki niskoemisyjnej </a:t>
            </a:r>
            <a:r>
              <a:rPr lang="pl-PL" sz="2000" b="1" dirty="0">
                <a:solidFill>
                  <a:schemeClr val="tx2"/>
                </a:solidFill>
              </a:rPr>
              <a:t>PGN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2000" b="1" dirty="0">
                <a:solidFill>
                  <a:schemeClr val="tx2"/>
                </a:solidFill>
              </a:rPr>
              <a:t>konsultacje </a:t>
            </a:r>
            <a:r>
              <a:rPr lang="pl-PL" sz="2000" dirty="0">
                <a:solidFill>
                  <a:schemeClr val="tx2"/>
                </a:solidFill>
              </a:rPr>
              <a:t>związane z przygotowaniem i realizacją </a:t>
            </a:r>
            <a:r>
              <a:rPr lang="pl-PL" sz="2000" b="1" dirty="0">
                <a:solidFill>
                  <a:schemeClr val="tx2"/>
                </a:solidFill>
              </a:rPr>
              <a:t>inwestycji </a:t>
            </a:r>
            <a:r>
              <a:rPr lang="pl-PL" sz="2000" dirty="0">
                <a:solidFill>
                  <a:schemeClr val="tx2"/>
                </a:solidFill>
              </a:rPr>
              <a:t>w zakresie efektywności energetycznej </a:t>
            </a:r>
            <a:r>
              <a:rPr lang="pl-PL" sz="2000" b="1" dirty="0">
                <a:solidFill>
                  <a:schemeClr val="tx2"/>
                </a:solidFill>
              </a:rPr>
              <a:t>(EE) i OZE oraz możliwości ich finansowania</a:t>
            </a:r>
          </a:p>
          <a:p>
            <a:pPr marL="342900" indent="-342900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solidFill>
                  <a:schemeClr val="tx2"/>
                </a:solidFill>
              </a:rPr>
              <a:t>spotkania </a:t>
            </a:r>
            <a:r>
              <a:rPr lang="pl-PL" sz="2000" b="1" dirty="0">
                <a:solidFill>
                  <a:schemeClr val="tx2"/>
                </a:solidFill>
              </a:rPr>
              <a:t>informacyjno-edukacyjne</a:t>
            </a:r>
            <a:r>
              <a:rPr lang="pl-PL" sz="2000" dirty="0">
                <a:solidFill>
                  <a:schemeClr val="tx2"/>
                </a:solidFill>
              </a:rPr>
              <a:t> w zakresie </a:t>
            </a:r>
            <a:r>
              <a:rPr lang="pl-PL" sz="2000" b="1" dirty="0">
                <a:solidFill>
                  <a:schemeClr val="tx2"/>
                </a:solidFill>
              </a:rPr>
              <a:t>EE, OZE i gospodarki niskoemisyjnej </a:t>
            </a:r>
            <a:r>
              <a:rPr lang="pl-PL" sz="2000" dirty="0">
                <a:solidFill>
                  <a:schemeClr val="tx2"/>
                </a:solidFill>
              </a:rPr>
              <a:t>dla sektora publicznego, mieszkaniowego, przedsiębiorców, osób fizycznych</a:t>
            </a:r>
          </a:p>
          <a:p>
            <a:pPr marL="342900" indent="-342900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pl-PL" sz="2000" b="1" dirty="0">
                <a:solidFill>
                  <a:schemeClr val="tx2"/>
                </a:solidFill>
              </a:rPr>
              <a:t>udzielanie konsultacji, porad merytorycznych, udział w konferencjach, </a:t>
            </a:r>
            <a:r>
              <a:rPr lang="pl-PL" sz="2000" dirty="0">
                <a:solidFill>
                  <a:schemeClr val="tx2"/>
                </a:solidFill>
              </a:rPr>
              <a:t>wydarzeniach branżowych, współpraca z lokalnymi instytucjami</a:t>
            </a:r>
          </a:p>
          <a:p>
            <a:pPr marL="342900" indent="-342900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endParaRPr lang="pl-PL" sz="2000" dirty="0">
              <a:solidFill>
                <a:schemeClr val="tx2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F016427-E37D-4B4B-869F-20A3D6852401}" type="slidenum">
              <a:rPr lang="pl-PL" smtClean="0"/>
              <a:pPr>
                <a:defRPr/>
              </a:pPr>
              <a:t>9</a:t>
            </a:fld>
            <a:endParaRPr lang="pl-PL" dirty="0"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9963D28B-DC07-41FB-91BD-265E35FF30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153EB2D-315F-49F4-9607-8E525D1B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6166091"/>
            <a:ext cx="5758684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116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11638</TotalTime>
  <Words>544</Words>
  <Application>Microsoft Office PowerPoint</Application>
  <PresentationFormat>Pokaz na ekranie (4:3)</PresentationFormat>
  <Paragraphs>126</Paragraphs>
  <Slides>15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Times New Roman</vt:lpstr>
      <vt:lpstr>Wingdings</vt:lpstr>
      <vt:lpstr>Motyw pakietu Office</vt:lpstr>
      <vt:lpstr>Projekt niestandardowy</vt:lpstr>
      <vt:lpstr>Prezentacja programu PowerPoint</vt:lpstr>
      <vt:lpstr>Projekt Doradztwa Energetycznego</vt:lpstr>
      <vt:lpstr>Struktura realizacji</vt:lpstr>
      <vt:lpstr>Struktura realizacji</vt:lpstr>
      <vt:lpstr>Doradcy</vt:lpstr>
      <vt:lpstr>Dla kogo jesteśmy?</vt:lpstr>
      <vt:lpstr>Jakie są Nasze cele?</vt:lpstr>
      <vt:lpstr>Działania</vt:lpstr>
      <vt:lpstr>Działanie 2 Usługi doradcze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wb-JRP</dc:creator>
  <cp:lastModifiedBy>Justyna Podyma-Mesek</cp:lastModifiedBy>
  <cp:revision>977</cp:revision>
  <cp:lastPrinted>2018-05-04T13:14:24Z</cp:lastPrinted>
  <dcterms:created xsi:type="dcterms:W3CDTF">2014-08-06T13:18:13Z</dcterms:created>
  <dcterms:modified xsi:type="dcterms:W3CDTF">2018-12-05T07:05:30Z</dcterms:modified>
</cp:coreProperties>
</file>